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298" r:id="rId5"/>
    <p:sldId id="431" r:id="rId6"/>
    <p:sldId id="436" r:id="rId7"/>
    <p:sldId id="450" r:id="rId8"/>
    <p:sldId id="402" r:id="rId9"/>
    <p:sldId id="448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45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84776" y="549275"/>
            <a:ext cx="6117059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28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July 25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, 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7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1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93525"/>
            <a:ext cx="37623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124712" y="3140968"/>
            <a:ext cx="316432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smtClean="0"/>
              <a:t>Sept 1</a:t>
            </a:r>
            <a:r>
              <a:rPr lang="de-DE" baseline="30000" dirty="0" smtClean="0"/>
              <a:t>st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658543" y="1700213"/>
            <a:ext cx="5826916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5364088" y="3621258"/>
            <a:ext cx="360040" cy="360040"/>
          </a:xfrm>
          <a:prstGeom prst="ellipse">
            <a:avLst/>
          </a:prstGeom>
          <a:solidFill>
            <a:srgbClr val="FFFF00">
              <a:alpha val="25098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ST/ETH </a:t>
            </a:r>
            <a:r>
              <a:rPr lang="en-US" sz="2000" dirty="0" smtClean="0"/>
              <a:t>Situation</a:t>
            </a:r>
            <a:r>
              <a:rPr lang="en-US" sz="2000" dirty="0" smtClean="0"/>
              <a:t>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216363" cy="519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Milestones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661745" cy="500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Bildschirmpräsentation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Missing and Upcoming Deliverables</vt:lpstr>
      <vt:lpstr>Missing and Upcoming Milestones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451</cp:revision>
  <cp:lastPrinted>2000-09-29T14:26:26Z</cp:lastPrinted>
  <dcterms:created xsi:type="dcterms:W3CDTF">2010-01-08T09:05:51Z</dcterms:created>
  <dcterms:modified xsi:type="dcterms:W3CDTF">2014-07-25T10:41:25Z</dcterms:modified>
</cp:coreProperties>
</file>