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9" r:id="rId2"/>
    <p:sldId id="280" r:id="rId3"/>
    <p:sldId id="446" r:id="rId4"/>
    <p:sldId id="451" r:id="rId5"/>
    <p:sldId id="455" r:id="rId6"/>
    <p:sldId id="454" r:id="rId7"/>
    <p:sldId id="298" r:id="rId8"/>
    <p:sldId id="431" r:id="rId9"/>
    <p:sldId id="450" r:id="rId10"/>
    <p:sldId id="452" r:id="rId11"/>
    <p:sldId id="453" r:id="rId12"/>
    <p:sldId id="402" r:id="rId13"/>
    <p:sldId id="448" r:id="rId14"/>
    <p:sldId id="430" r:id="rId15"/>
    <p:sldId id="408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>
        <p:scale>
          <a:sx n="75" d="100"/>
          <a:sy n="75" d="100"/>
        </p:scale>
        <p:origin x="-2664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52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-39405" y="549275"/>
            <a:ext cx="7165424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29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September 1</a:t>
            </a:r>
            <a:r>
              <a:rPr lang="en-US" sz="2000" baseline="30000" dirty="0" smtClean="0">
                <a:cs typeface="+mn-cs"/>
              </a:rPr>
              <a:t>st</a:t>
            </a:r>
            <a:r>
              <a:rPr lang="en-US" sz="2000" dirty="0" smtClean="0">
                <a:cs typeface="+mn-cs"/>
              </a:rPr>
              <a:t>, 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4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8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Dates </a:t>
            </a:r>
            <a:r>
              <a:rPr lang="en-US" sz="2800" dirty="0"/>
              <a:t>of Upcoming Consortium </a:t>
            </a:r>
            <a:r>
              <a:rPr lang="en-US" sz="2800" dirty="0" smtClean="0"/>
              <a:t>Meetings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520577" y="1306503"/>
            <a:ext cx="8299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Option 1: 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Consortium</a:t>
            </a:r>
            <a:r>
              <a:rPr lang="de-DE" sz="2000" dirty="0" smtClean="0"/>
              <a:t> Meeting at </a:t>
            </a:r>
            <a:r>
              <a:rPr lang="de-DE" sz="2000" dirty="0" smtClean="0"/>
              <a:t>ETH, 4th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smtClean="0"/>
              <a:t>November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Intermediate Review Meeting in </a:t>
            </a:r>
            <a:r>
              <a:rPr lang="de-DE" sz="2000" dirty="0" err="1" smtClean="0"/>
              <a:t>Brussels</a:t>
            </a:r>
            <a:r>
              <a:rPr lang="de-DE" sz="2000" dirty="0" smtClean="0"/>
              <a:t>, 11th </a:t>
            </a:r>
            <a:r>
              <a:rPr lang="de-DE" sz="2000" dirty="0" err="1" smtClean="0"/>
              <a:t>of</a:t>
            </a:r>
            <a:r>
              <a:rPr lang="de-DE" sz="2000" dirty="0" smtClean="0"/>
              <a:t> November</a:t>
            </a:r>
          </a:p>
          <a:p>
            <a:pPr lvl="1"/>
            <a:endParaRPr 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/>
              <a:t>Option </a:t>
            </a:r>
            <a:r>
              <a:rPr lang="de-DE" sz="2000" dirty="0" smtClean="0"/>
              <a:t>2 (not </a:t>
            </a:r>
            <a:r>
              <a:rPr lang="de-DE" sz="2000" dirty="0" err="1" smtClean="0"/>
              <a:t>confirmed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A. Shields): </a:t>
            </a:r>
            <a:endParaRPr lang="de-DE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/>
              <a:t>Consortium</a:t>
            </a:r>
            <a:r>
              <a:rPr lang="de-DE" sz="2000" dirty="0"/>
              <a:t> Meeting at ETH, </a:t>
            </a:r>
            <a:r>
              <a:rPr lang="de-DE" sz="2000" dirty="0" smtClean="0"/>
              <a:t>3rd </a:t>
            </a:r>
            <a:r>
              <a:rPr lang="de-DE" sz="2000" dirty="0" err="1" smtClean="0"/>
              <a:t>and</a:t>
            </a:r>
            <a:r>
              <a:rPr lang="de-DE" sz="2000" dirty="0" smtClean="0"/>
              <a:t> 4th </a:t>
            </a:r>
            <a:r>
              <a:rPr lang="de-DE" sz="2000" dirty="0" err="1"/>
              <a:t>of</a:t>
            </a:r>
            <a:r>
              <a:rPr lang="de-DE" sz="2000" dirty="0"/>
              <a:t> November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Intermediate Review Meeting in </a:t>
            </a:r>
            <a:r>
              <a:rPr lang="de-DE" sz="2000" dirty="0" err="1"/>
              <a:t>Brussels</a:t>
            </a:r>
            <a:r>
              <a:rPr lang="de-DE" sz="2000" dirty="0"/>
              <a:t>, </a:t>
            </a:r>
            <a:r>
              <a:rPr lang="de-DE" sz="2000" dirty="0" smtClean="0"/>
              <a:t>5 </a:t>
            </a:r>
            <a:r>
              <a:rPr lang="de-DE" sz="2000" dirty="0" err="1" smtClean="0"/>
              <a:t>th</a:t>
            </a:r>
            <a:r>
              <a:rPr lang="de-DE" sz="2000" dirty="0" smtClean="0"/>
              <a:t> </a:t>
            </a:r>
            <a:r>
              <a:rPr lang="de-DE" sz="2000" dirty="0" err="1"/>
              <a:t>of</a:t>
            </a:r>
            <a:r>
              <a:rPr lang="de-DE" sz="2000" dirty="0"/>
              <a:t> November</a:t>
            </a:r>
          </a:p>
          <a:p>
            <a:pPr lvl="1"/>
            <a:endParaRPr lang="de-DE" sz="2000" dirty="0" smtClean="0"/>
          </a:p>
          <a:p>
            <a:r>
              <a:rPr lang="de-DE" sz="2000" dirty="0" smtClean="0"/>
              <a:t>Review </a:t>
            </a:r>
            <a:r>
              <a:rPr lang="de-DE" sz="2000" dirty="0" err="1" smtClean="0"/>
              <a:t>meeting</a:t>
            </a:r>
            <a:r>
              <a:rPr lang="de-DE" sz="2000" dirty="0" smtClean="0"/>
              <a:t> </a:t>
            </a:r>
            <a:r>
              <a:rPr lang="de-DE" sz="2000" dirty="0" err="1" smtClean="0"/>
              <a:t>critical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extension</a:t>
            </a:r>
            <a:r>
              <a:rPr lang="de-DE" sz="2000" dirty="0" smtClean="0"/>
              <a:t> </a:t>
            </a:r>
            <a:r>
              <a:rPr lang="de-DE" sz="2000" dirty="0" err="1" smtClean="0"/>
              <a:t>period</a:t>
            </a:r>
            <a:r>
              <a:rPr lang="de-DE" sz="2000" dirty="0" smtClean="0"/>
              <a:t> !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smtClean="0"/>
              <a:t>ST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</a:t>
            </a:r>
            <a:endParaRPr lang="de-DE" sz="2000" dirty="0" smtClean="0"/>
          </a:p>
          <a:p>
            <a:pPr marL="342900" indent="-342900">
              <a:buFontTx/>
              <a:buChar char="-"/>
            </a:pPr>
            <a:r>
              <a:rPr lang="de-DE" sz="2000" dirty="0" smtClean="0"/>
              <a:t>New </a:t>
            </a:r>
            <a:r>
              <a:rPr lang="de-DE" sz="2000" dirty="0" err="1" smtClean="0"/>
              <a:t>partner</a:t>
            </a:r>
            <a:r>
              <a:rPr lang="de-DE" sz="2000" dirty="0" smtClean="0"/>
              <a:t> ETH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51509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appropriate: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0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757627" y="3140968"/>
            <a:ext cx="389850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marL="457200" indent="-457200" algn="ctr" eaLnBrk="0" hangingPunct="0">
              <a:lnSpc>
                <a:spcPts val="3200"/>
              </a:lnSpc>
              <a:buFont typeface="Wingdings"/>
              <a:buChar char="à"/>
            </a:pPr>
            <a:r>
              <a:rPr lang="de-DE" dirty="0" err="1" smtClean="0"/>
              <a:t>October</a:t>
            </a:r>
            <a:r>
              <a:rPr lang="de-DE" dirty="0" smtClean="0"/>
              <a:t> 6</a:t>
            </a:r>
            <a:r>
              <a:rPr lang="de-DE" baseline="30000" dirty="0" smtClean="0"/>
              <a:t>th</a:t>
            </a:r>
            <a:r>
              <a:rPr lang="de-DE" dirty="0" smtClean="0"/>
              <a:t>, 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658543" y="1700213"/>
            <a:ext cx="5826916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Welcome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Deliverables </a:t>
            </a:r>
            <a:r>
              <a:rPr lang="en-US" sz="2000" dirty="0"/>
              <a:t>and </a:t>
            </a:r>
            <a:r>
              <a:rPr lang="en-US" sz="2000" dirty="0" smtClean="0"/>
              <a:t>Milestones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Date of Upcoming Consortium Meeting / Intermediate Review Meeting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Input needed for Intermediate Review Report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Progress </a:t>
            </a:r>
            <a:r>
              <a:rPr lang="en-US" sz="2000" dirty="0"/>
              <a:t>of work: Short report from every partner about status of </a:t>
            </a:r>
            <a:r>
              <a:rPr lang="en-US" sz="2000" dirty="0" smtClean="0"/>
              <a:t>work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issues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 smtClean="0"/>
              <a:t>TelConf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Status of </a:t>
            </a:r>
            <a:r>
              <a:rPr lang="en-US" sz="2400" dirty="0" err="1" smtClean="0">
                <a:solidFill>
                  <a:schemeClr val="bg1"/>
                </a:solidFill>
              </a:rPr>
              <a:t>Ammendment</a:t>
            </a:r>
            <a:r>
              <a:rPr lang="en-US" sz="2400" dirty="0" smtClean="0">
                <a:solidFill>
                  <a:schemeClr val="bg1"/>
                </a:solidFill>
              </a:rPr>
              <a:t> Request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92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Extension of Intermediate </a:t>
            </a:r>
            <a:r>
              <a:rPr lang="en-US" sz="2400" dirty="0" smtClean="0">
                <a:solidFill>
                  <a:schemeClr val="bg1"/>
                </a:solidFill>
              </a:rPr>
              <a:t>Review Report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6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Input needed for </a:t>
            </a:r>
            <a:r>
              <a:rPr lang="en-US" sz="2800" dirty="0" err="1" smtClean="0"/>
              <a:t>Intermed</a:t>
            </a:r>
            <a:r>
              <a:rPr lang="en-US" sz="2800" dirty="0" smtClean="0"/>
              <a:t>’ Review Report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1628800"/>
            <a:ext cx="8284640" cy="324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Extension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Intermediate </a:t>
            </a:r>
            <a:r>
              <a:rPr lang="de-DE" sz="2000" dirty="0" smtClean="0"/>
              <a:t>Review Report </a:t>
            </a:r>
            <a:r>
              <a:rPr lang="de-DE" sz="2000" dirty="0" smtClean="0"/>
              <a:t>D1.5:</a:t>
            </a:r>
            <a:endParaRPr lang="de-DE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achieved</a:t>
            </a:r>
            <a:r>
              <a:rPr lang="de-DE" sz="2000" dirty="0" smtClean="0"/>
              <a:t> </a:t>
            </a:r>
            <a:r>
              <a:rPr lang="de-DE" sz="2000" dirty="0" smtClean="0"/>
              <a:t>in </a:t>
            </a:r>
            <a:r>
              <a:rPr lang="de-DE" sz="2000" dirty="0" err="1" smtClean="0"/>
              <a:t>the</a:t>
            </a:r>
            <a:r>
              <a:rPr lang="de-DE" sz="2000" dirty="0" smtClean="0"/>
              <a:t> last 9 </a:t>
            </a:r>
            <a:r>
              <a:rPr lang="de-DE" sz="2000" dirty="0" err="1" smtClean="0"/>
              <a:t>months</a:t>
            </a:r>
            <a:r>
              <a:rPr lang="de-DE" sz="2000" dirty="0" smtClean="0"/>
              <a:t>?</a:t>
            </a:r>
            <a:endParaRPr lang="de-DE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deliverables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milestones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delayed</a:t>
            </a:r>
            <a:r>
              <a:rPr lang="de-DE" sz="2000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de-DE" sz="2000" dirty="0"/>
              <a:t> </a:t>
            </a:r>
            <a:r>
              <a:rPr lang="de-DE" sz="2000" dirty="0" smtClean="0"/>
              <a:t>   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many</a:t>
            </a:r>
            <a:r>
              <a:rPr lang="de-DE" sz="2000" dirty="0" smtClean="0"/>
              <a:t> </a:t>
            </a:r>
            <a:r>
              <a:rPr lang="de-DE" sz="2000" dirty="0" err="1" smtClean="0"/>
              <a:t>months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reasons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remaining</a:t>
            </a:r>
            <a:r>
              <a:rPr lang="de-DE" sz="2000" dirty="0" smtClean="0"/>
              <a:t> </a:t>
            </a:r>
            <a:r>
              <a:rPr lang="de-DE" sz="2000" dirty="0" err="1" smtClean="0"/>
              <a:t>issues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final 9 </a:t>
            </a:r>
            <a:r>
              <a:rPr lang="de-DE" sz="2000" dirty="0" err="1" smtClean="0"/>
              <a:t>months</a:t>
            </a:r>
            <a:r>
              <a:rPr lang="de-DE" sz="2000" dirty="0" smtClean="0"/>
              <a:t>?</a:t>
            </a:r>
            <a:endParaRPr lang="de-DE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goals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DoW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reached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which</a:t>
            </a:r>
            <a:r>
              <a:rPr lang="de-DE" sz="2000" dirty="0" smtClean="0"/>
              <a:t> not?</a:t>
            </a:r>
          </a:p>
          <a:p>
            <a:pPr>
              <a:spcBef>
                <a:spcPts val="600"/>
              </a:spcBef>
            </a:pPr>
            <a:endParaRPr lang="de-DE" sz="2000" dirty="0"/>
          </a:p>
          <a:p>
            <a:r>
              <a:rPr lang="de-DE" sz="2000" dirty="0" smtClean="0"/>
              <a:t>All Partners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asked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comment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above</a:t>
            </a:r>
            <a:r>
              <a:rPr lang="de-DE" sz="2000" dirty="0" smtClean="0"/>
              <a:t> </a:t>
            </a:r>
            <a:r>
              <a:rPr lang="de-DE" sz="2000" dirty="0" err="1" smtClean="0"/>
              <a:t>items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</a:p>
          <a:p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submit</a:t>
            </a:r>
            <a:r>
              <a:rPr lang="de-DE" sz="2000" dirty="0" smtClean="0"/>
              <a:t> </a:t>
            </a:r>
            <a:r>
              <a:rPr lang="de-DE" sz="2000" dirty="0" err="1" smtClean="0"/>
              <a:t>their</a:t>
            </a:r>
            <a:r>
              <a:rPr lang="de-DE" sz="2000" dirty="0" smtClean="0"/>
              <a:t> </a:t>
            </a:r>
            <a:r>
              <a:rPr lang="de-DE" sz="2000" dirty="0" err="1" smtClean="0"/>
              <a:t>contributions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October</a:t>
            </a:r>
            <a:r>
              <a:rPr lang="de-DE" sz="2000" dirty="0" smtClean="0">
                <a:solidFill>
                  <a:srgbClr val="FF0000"/>
                </a:solidFill>
              </a:rPr>
              <a:t> 15 </a:t>
            </a:r>
            <a:r>
              <a:rPr lang="de-DE" sz="2000" dirty="0" smtClean="0"/>
              <a:t>!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4656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Deliverables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95536" y="1844823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Several</a:t>
            </a:r>
            <a:r>
              <a:rPr lang="de-DE" sz="2000" dirty="0" smtClean="0"/>
              <a:t> Milestones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Deliverables</a:t>
            </a:r>
            <a:r>
              <a:rPr lang="de-DE" sz="2000" dirty="0" smtClean="0"/>
              <a:t> still </a:t>
            </a:r>
            <a:r>
              <a:rPr lang="de-DE" sz="2000" dirty="0" err="1" smtClean="0"/>
              <a:t>overdue</a:t>
            </a:r>
            <a:endParaRPr 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Each</a:t>
            </a:r>
            <a:r>
              <a:rPr lang="de-DE" sz="2000" dirty="0" smtClean="0"/>
              <a:t> Partner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asked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comment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expected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delivery</a:t>
            </a:r>
            <a:r>
              <a:rPr lang="de-DE" sz="2000" dirty="0" smtClean="0"/>
              <a:t> </a:t>
            </a:r>
            <a:r>
              <a:rPr lang="de-DE" sz="2000" dirty="0" err="1" smtClean="0"/>
              <a:t>date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open </a:t>
            </a:r>
            <a:r>
              <a:rPr lang="de-DE" sz="2000" dirty="0" smtClean="0"/>
              <a:t>MS </a:t>
            </a:r>
            <a:r>
              <a:rPr lang="de-DE" sz="2000" dirty="0" err="1" smtClean="0"/>
              <a:t>and</a:t>
            </a:r>
            <a:r>
              <a:rPr lang="de-DE" sz="2000" dirty="0" smtClean="0"/>
              <a:t> 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Submit</a:t>
            </a:r>
            <a:r>
              <a:rPr lang="de-DE" sz="2000" dirty="0" smtClean="0"/>
              <a:t> open MS </a:t>
            </a:r>
            <a:r>
              <a:rPr lang="de-DE" sz="2000" dirty="0" err="1" smtClean="0"/>
              <a:t>and</a:t>
            </a:r>
            <a:r>
              <a:rPr lang="de-DE" sz="2000" dirty="0" smtClean="0"/>
              <a:t> D </a:t>
            </a:r>
            <a:r>
              <a:rPr lang="de-DE" sz="2000" dirty="0" err="1" smtClean="0"/>
              <a:t>to</a:t>
            </a:r>
            <a:r>
              <a:rPr lang="de-DE" sz="2000" dirty="0" smtClean="0"/>
              <a:t> Martin Sommer </a:t>
            </a:r>
            <a:endParaRPr lang="de-DE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Dates </a:t>
            </a:r>
            <a:r>
              <a:rPr lang="en-US" sz="2400" dirty="0">
                <a:solidFill>
                  <a:schemeClr val="bg1"/>
                </a:solidFill>
              </a:rPr>
              <a:t>of Upcoming Consortium </a:t>
            </a:r>
            <a:r>
              <a:rPr lang="en-US" sz="2400" dirty="0" smtClean="0">
                <a:solidFill>
                  <a:schemeClr val="bg1"/>
                </a:solidFill>
              </a:rPr>
              <a:t>Meetings 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408</Words>
  <Application>Microsoft Office PowerPoint</Application>
  <PresentationFormat>Bildschirmpräsentation (4:3)</PresentationFormat>
  <Paragraphs>72</Paragraphs>
  <Slides>15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PowerPoint-Präsentation</vt:lpstr>
      <vt:lpstr>PowerPoint-Präsentation</vt:lpstr>
      <vt:lpstr>PowerPoint-Präsentation</vt:lpstr>
      <vt:lpstr>Missing and Upcoming Deliverables</vt:lpstr>
      <vt:lpstr>PowerPoint-Präsentation</vt:lpstr>
      <vt:lpstr>PowerPoint-Präsentation</vt:lpstr>
      <vt:lpstr>PowerPoint-Präsentation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Manfred Kohl</cp:lastModifiedBy>
  <cp:revision>460</cp:revision>
  <cp:lastPrinted>2000-09-29T14:26:26Z</cp:lastPrinted>
  <dcterms:created xsi:type="dcterms:W3CDTF">2010-01-08T09:05:51Z</dcterms:created>
  <dcterms:modified xsi:type="dcterms:W3CDTF">2014-09-01T13:51:30Z</dcterms:modified>
</cp:coreProperties>
</file>