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4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5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03556-3B2B-47E0-B4BA-C0E34A3DAE8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84DB-11C1-424A-827F-A233C99967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6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3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8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3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10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8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6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14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B13E-0D88-884E-953C-A2E099B84FA3}" type="datetimeFigureOut">
              <a:rPr lang="es-ES" smtClean="0"/>
              <a:t>12/12/2011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3D00D-B690-B64C-B52B-436E7ED08D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61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7491" y="97771"/>
            <a:ext cx="880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Experimental set-up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for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mesuring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light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coupling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to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plasmonic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nanostructures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s-ES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79921"/>
            <a:ext cx="6176854" cy="45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79 CuadroTexto"/>
          <p:cNvSpPr txBox="1"/>
          <p:nvPr/>
        </p:nvSpPr>
        <p:spPr>
          <a:xfrm>
            <a:off x="72008" y="1412776"/>
            <a:ext cx="284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light in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endParaRPr lang="es-E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45021" y="2204864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end-fire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es-E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5021" y="30689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CCD camera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monitors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es-E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45021" y="3977769"/>
            <a:ext cx="247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Possibility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spectra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waveguide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es-E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971" y="6006594"/>
            <a:ext cx="809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2D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films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(+ QD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doped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5279" y="126346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Nanocomposite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dielectric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waveguides</a:t>
            </a:r>
            <a:endParaRPr lang="es-ES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7504" y="37170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homogeneusly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dispersed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a PMMA 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film</a:t>
            </a:r>
            <a:endParaRPr lang="es-E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7504" y="4228643"/>
            <a:ext cx="381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NQD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1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es-E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~ 10</a:t>
            </a:r>
            <a:r>
              <a:rPr lang="es-ES" sz="1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es-E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s-ES" sz="1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wave-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guiding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07504" y="502537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NQD’s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coupled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waveguide</a:t>
            </a:r>
            <a:r>
              <a:rPr lang="es-E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modes</a:t>
            </a:r>
            <a:endParaRPr lang="es-E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4" y="1526355"/>
            <a:ext cx="3171453" cy="19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062" y="621008"/>
            <a:ext cx="344338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140968"/>
            <a:ext cx="342521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165795" y="596498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PMMA (SU-8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)/(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PbSe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nanocomposite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waveguides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1550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NOV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1" y="2839016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UNOV2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02" y="2839016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UNOV29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1" y="4772237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UNOV17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1" y="4772237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44977" y="4322052"/>
            <a:ext cx="114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0</a:t>
            </a:r>
            <a:endParaRPr lang="es-ES" sz="16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29056" y="4308924"/>
            <a:ext cx="2427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3 </a:t>
            </a:r>
            <a:r>
              <a:rPr lang="es-ES" sz="1600" b="1" dirty="0" err="1" smtClean="0"/>
              <a:t>days</a:t>
            </a:r>
            <a:r>
              <a:rPr lang="es-ES" sz="1600" b="1" dirty="0" smtClean="0"/>
              <a:t>. </a:t>
            </a:r>
            <a:r>
              <a:rPr lang="es-ES" sz="1600" b="1" dirty="0" err="1" smtClean="0"/>
              <a:t>Not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cond</a:t>
            </a:r>
            <a:r>
              <a:rPr lang="es-ES" sz="1600" b="1" dirty="0" smtClean="0"/>
              <a:t>.</a:t>
            </a:r>
            <a:endParaRPr lang="es-ES" sz="16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97323" y="6242045"/>
            <a:ext cx="16995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8 </a:t>
            </a:r>
            <a:r>
              <a:rPr lang="es-ES" sz="1600" b="1" dirty="0" err="1" smtClean="0"/>
              <a:t>days</a:t>
            </a:r>
            <a:r>
              <a:rPr lang="es-ES" sz="1600" b="1" dirty="0" smtClean="0"/>
              <a:t>.     </a:t>
            </a:r>
            <a:r>
              <a:rPr lang="es-ES" sz="1600" b="1" dirty="0" err="1" smtClean="0"/>
              <a:t>Not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conductive</a:t>
            </a:r>
            <a:endParaRPr lang="es-ES" sz="16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84848" y="6231645"/>
            <a:ext cx="16995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21 </a:t>
            </a:r>
            <a:r>
              <a:rPr lang="es-ES" sz="1600" b="1" dirty="0" err="1" smtClean="0"/>
              <a:t>days</a:t>
            </a:r>
            <a:r>
              <a:rPr lang="es-ES" sz="1600" b="1" dirty="0" smtClean="0"/>
              <a:t>. </a:t>
            </a:r>
            <a:r>
              <a:rPr lang="es-ES" sz="1600" b="1" dirty="0" err="1">
                <a:solidFill>
                  <a:srgbClr val="FF0000"/>
                </a:solidFill>
              </a:rPr>
              <a:t>C</a:t>
            </a:r>
            <a:r>
              <a:rPr lang="es-ES" sz="1600" b="1" dirty="0" err="1" smtClean="0">
                <a:solidFill>
                  <a:srgbClr val="FF0000"/>
                </a:solidFill>
              </a:rPr>
              <a:t>onductive</a:t>
            </a:r>
            <a:endParaRPr lang="es-E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51906"/>
              </p:ext>
            </p:extLst>
          </p:nvPr>
        </p:nvGraphicFramePr>
        <p:xfrm>
          <a:off x="21104" y="2314966"/>
          <a:ext cx="4493744" cy="313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aph" r:id="rId7" imgW="4154400" imgH="2901600" progId="Origin50.Graph">
                  <p:embed/>
                </p:oleObj>
              </mc:Choice>
              <mc:Fallback>
                <p:oleObj name="Graph" r:id="rId7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4" y="2314966"/>
                        <a:ext cx="4493744" cy="3139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36527" y="5565150"/>
            <a:ext cx="394494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smtClean="0"/>
              <a:t>LSPR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/>
              <a:t>growth</a:t>
            </a:r>
            <a:r>
              <a:rPr lang="es-ES" dirty="0"/>
              <a:t> time: </a:t>
            </a:r>
            <a:endParaRPr lang="es-ES" dirty="0" smtClean="0"/>
          </a:p>
          <a:p>
            <a:pPr algn="just" eaLnBrk="1" hangingPunct="1">
              <a:spcBef>
                <a:spcPct val="50000"/>
              </a:spcBef>
            </a:pPr>
            <a:r>
              <a:rPr lang="es-ES" dirty="0" err="1" smtClean="0"/>
              <a:t>Increase</a:t>
            </a:r>
            <a:r>
              <a:rPr lang="es-ES" dirty="0" smtClean="0"/>
              <a:t> of </a:t>
            </a:r>
            <a:r>
              <a:rPr lang="es-ES" dirty="0" err="1" smtClean="0"/>
              <a:t>size</a:t>
            </a:r>
            <a:r>
              <a:rPr lang="es-ES" dirty="0" smtClean="0"/>
              <a:t> + </a:t>
            </a:r>
            <a:r>
              <a:rPr lang="es-ES" dirty="0" err="1" smtClean="0"/>
              <a:t>density</a:t>
            </a:r>
            <a:r>
              <a:rPr lang="es-ES" dirty="0" smtClean="0"/>
              <a:t> of </a:t>
            </a:r>
            <a:r>
              <a:rPr lang="es-ES" dirty="0" err="1" smtClean="0"/>
              <a:t>Nanoparticles</a:t>
            </a:r>
            <a:endParaRPr lang="es-E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/>
          <a:stretch>
            <a:fillRect/>
          </a:stretch>
        </p:blipFill>
        <p:spPr bwMode="auto">
          <a:xfrm>
            <a:off x="88243" y="870054"/>
            <a:ext cx="5213604" cy="10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34"/>
          <p:cNvSpPr>
            <a:spLocks noChangeArrowheads="1"/>
          </p:cNvSpPr>
          <p:nvPr/>
        </p:nvSpPr>
        <p:spPr bwMode="auto">
          <a:xfrm>
            <a:off x="3838602" y="1160372"/>
            <a:ext cx="1742488" cy="275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 eaLnBrk="0" hangingPunct="0"/>
            <a:r>
              <a:rPr lang="de-DE" sz="1200" b="1" dirty="0" smtClean="0"/>
              <a:t>Nanocomposite Film</a:t>
            </a:r>
            <a:endParaRPr lang="de-DE" sz="1200" b="1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5310028" y="1637024"/>
            <a:ext cx="6911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/>
          <p:cNvGrpSpPr>
            <a:grpSpLocks noChangeAspect="1"/>
          </p:cNvGrpSpPr>
          <p:nvPr/>
        </p:nvGrpSpPr>
        <p:grpSpPr>
          <a:xfrm>
            <a:off x="6027605" y="910835"/>
            <a:ext cx="1077229" cy="1404131"/>
            <a:chOff x="5830051" y="727386"/>
            <a:chExt cx="1252593" cy="1632711"/>
          </a:xfrm>
        </p:grpSpPr>
        <p:sp>
          <p:nvSpPr>
            <p:cNvPr id="14" name="13 Cilindro"/>
            <p:cNvSpPr/>
            <p:nvPr/>
          </p:nvSpPr>
          <p:spPr>
            <a:xfrm>
              <a:off x="5830051" y="727386"/>
              <a:ext cx="1252593" cy="1632711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ilindro"/>
            <p:cNvSpPr/>
            <p:nvPr/>
          </p:nvSpPr>
          <p:spPr>
            <a:xfrm>
              <a:off x="5830051" y="1143715"/>
              <a:ext cx="1252593" cy="1216382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6012819" y="1986257"/>
              <a:ext cx="909933" cy="245927"/>
              <a:chOff x="7774449" y="1944380"/>
              <a:chExt cx="909933" cy="245927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7774449" y="2075245"/>
                <a:ext cx="909933" cy="1150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7774449" y="1965322"/>
                <a:ext cx="909933" cy="1150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7796314" y="1968533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Elipse"/>
              <p:cNvSpPr/>
              <p:nvPr/>
            </p:nvSpPr>
            <p:spPr>
              <a:xfrm>
                <a:off x="7867228" y="2012285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7885336" y="1944380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7971349" y="1944380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7956250" y="2028875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8049799" y="1959452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8081488" y="2027357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8138848" y="1976069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8209762" y="2019821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8227870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8313883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8298784" y="2036411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8392333" y="1966988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8424022" y="2034893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8447461" y="1976069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8518375" y="2019821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8536483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8622496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8607397" y="2027357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47" name="46 Conector recto de flecha"/>
          <p:cNvCxnSpPr/>
          <p:nvPr/>
        </p:nvCxnSpPr>
        <p:spPr>
          <a:xfrm>
            <a:off x="7177596" y="1658020"/>
            <a:ext cx="6911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7951314" y="1644973"/>
            <a:ext cx="1119624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7947751" y="1520984"/>
            <a:ext cx="1123187" cy="115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50 Elipse"/>
          <p:cNvSpPr/>
          <p:nvPr/>
        </p:nvSpPr>
        <p:spPr>
          <a:xfrm>
            <a:off x="7978242" y="1532821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Elipse"/>
          <p:cNvSpPr/>
          <p:nvPr/>
        </p:nvSpPr>
        <p:spPr>
          <a:xfrm>
            <a:off x="8049156" y="1576573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>
            <a:spLocks noChangeAspect="1"/>
          </p:cNvSpPr>
          <p:nvPr/>
        </p:nvSpPr>
        <p:spPr>
          <a:xfrm>
            <a:off x="8038685" y="1482458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lipse"/>
          <p:cNvSpPr>
            <a:spLocks noChangeAspect="1"/>
          </p:cNvSpPr>
          <p:nvPr/>
        </p:nvSpPr>
        <p:spPr>
          <a:xfrm>
            <a:off x="8124698" y="1482458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8138178" y="1593163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lipse"/>
          <p:cNvSpPr>
            <a:spLocks noChangeAspect="1"/>
          </p:cNvSpPr>
          <p:nvPr/>
        </p:nvSpPr>
        <p:spPr>
          <a:xfrm>
            <a:off x="8203148" y="1495166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lipse"/>
          <p:cNvSpPr/>
          <p:nvPr/>
        </p:nvSpPr>
        <p:spPr>
          <a:xfrm>
            <a:off x="8263416" y="1591645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lipse"/>
          <p:cNvSpPr/>
          <p:nvPr/>
        </p:nvSpPr>
        <p:spPr>
          <a:xfrm>
            <a:off x="8330300" y="1540357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Elipse"/>
          <p:cNvSpPr/>
          <p:nvPr/>
        </p:nvSpPr>
        <p:spPr>
          <a:xfrm>
            <a:off x="8391690" y="1584109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Elipse"/>
          <p:cNvSpPr>
            <a:spLocks noChangeAspect="1"/>
          </p:cNvSpPr>
          <p:nvPr/>
        </p:nvSpPr>
        <p:spPr>
          <a:xfrm>
            <a:off x="8381219" y="1489994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Elipse"/>
          <p:cNvSpPr>
            <a:spLocks noChangeAspect="1"/>
          </p:cNvSpPr>
          <p:nvPr/>
        </p:nvSpPr>
        <p:spPr>
          <a:xfrm>
            <a:off x="8467232" y="1489994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Elipse"/>
          <p:cNvSpPr/>
          <p:nvPr/>
        </p:nvSpPr>
        <p:spPr>
          <a:xfrm>
            <a:off x="8480712" y="1600699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8552832" y="1545562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Elipse"/>
          <p:cNvSpPr/>
          <p:nvPr/>
        </p:nvSpPr>
        <p:spPr>
          <a:xfrm>
            <a:off x="8605950" y="1594419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8629389" y="1540357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8700303" y="1584109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>
            <a:spLocks noChangeAspect="1"/>
          </p:cNvSpPr>
          <p:nvPr/>
        </p:nvSpPr>
        <p:spPr>
          <a:xfrm>
            <a:off x="8689832" y="1489994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lipse"/>
          <p:cNvSpPr>
            <a:spLocks noChangeAspect="1"/>
          </p:cNvSpPr>
          <p:nvPr/>
        </p:nvSpPr>
        <p:spPr>
          <a:xfrm>
            <a:off x="8775845" y="1489994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8789325" y="1591645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Elipse"/>
          <p:cNvSpPr/>
          <p:nvPr/>
        </p:nvSpPr>
        <p:spPr>
          <a:xfrm>
            <a:off x="8889166" y="1589988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Elipse"/>
          <p:cNvSpPr>
            <a:spLocks noChangeAspect="1"/>
          </p:cNvSpPr>
          <p:nvPr/>
        </p:nvSpPr>
        <p:spPr>
          <a:xfrm>
            <a:off x="8878695" y="1495873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Elipse"/>
          <p:cNvSpPr>
            <a:spLocks noChangeAspect="1"/>
          </p:cNvSpPr>
          <p:nvPr/>
        </p:nvSpPr>
        <p:spPr>
          <a:xfrm>
            <a:off x="8964708" y="1495873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98 Elipse"/>
          <p:cNvSpPr/>
          <p:nvPr/>
        </p:nvSpPr>
        <p:spPr>
          <a:xfrm>
            <a:off x="8978188" y="1591948"/>
            <a:ext cx="53001" cy="5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Elipse"/>
          <p:cNvSpPr>
            <a:spLocks noChangeAspect="1"/>
          </p:cNvSpPr>
          <p:nvPr/>
        </p:nvSpPr>
        <p:spPr>
          <a:xfrm>
            <a:off x="8266415" y="1484281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Elipse"/>
          <p:cNvSpPr>
            <a:spLocks noChangeAspect="1"/>
          </p:cNvSpPr>
          <p:nvPr/>
        </p:nvSpPr>
        <p:spPr>
          <a:xfrm>
            <a:off x="8565156" y="1476494"/>
            <a:ext cx="88532" cy="907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CuadroTexto"/>
          <p:cNvSpPr txBox="1"/>
          <p:nvPr/>
        </p:nvSpPr>
        <p:spPr>
          <a:xfrm>
            <a:off x="88244" y="2025865"/>
            <a:ext cx="507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In-Situ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synthesis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Au/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Novolac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nanocomposite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3 CuadroTexto"/>
          <p:cNvSpPr txBox="1"/>
          <p:nvPr/>
        </p:nvSpPr>
        <p:spPr>
          <a:xfrm>
            <a:off x="134692" y="97582"/>
            <a:ext cx="860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Development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plasmonic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metal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layers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by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chemical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growing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of metal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NPs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Towards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prepatterned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plasmonic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nanostructures</a:t>
            </a:r>
            <a:endParaRPr lang="es-ES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1" name="Rectangle 234"/>
          <p:cNvSpPr>
            <a:spLocks noChangeArrowheads="1"/>
          </p:cNvSpPr>
          <p:nvPr/>
        </p:nvSpPr>
        <p:spPr bwMode="auto">
          <a:xfrm>
            <a:off x="1631113" y="929884"/>
            <a:ext cx="1742488" cy="275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 eaLnBrk="0" hangingPunct="0"/>
            <a:r>
              <a:rPr lang="de-DE" sz="1200" b="1" dirty="0" smtClean="0">
                <a:solidFill>
                  <a:srgbClr val="0070C0"/>
                </a:solidFill>
              </a:rPr>
              <a:t>Patented method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72" name="3 CuadroTexto"/>
          <p:cNvSpPr txBox="1"/>
          <p:nvPr/>
        </p:nvSpPr>
        <p:spPr>
          <a:xfrm>
            <a:off x="7235382" y="968422"/>
            <a:ext cx="11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Patent</a:t>
            </a:r>
            <a:r>
              <a:rPr lang="es-E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pending</a:t>
            </a:r>
            <a:endParaRPr lang="es-ES" sz="1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185</Words>
  <Application>Microsoft Office PowerPoint</Application>
  <PresentationFormat>Presentación en pantalla (4:3)</PresentationFormat>
  <Paragraphs>26</Paragraphs>
  <Slides>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Graph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J. Rodríguez Cantó</dc:creator>
  <cp:lastModifiedBy> Juan P. Martinez Pastor</cp:lastModifiedBy>
  <cp:revision>17</cp:revision>
  <dcterms:created xsi:type="dcterms:W3CDTF">2011-12-11T09:17:59Z</dcterms:created>
  <dcterms:modified xsi:type="dcterms:W3CDTF">2011-12-12T10:50:47Z</dcterms:modified>
</cp:coreProperties>
</file>