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94" r:id="rId3"/>
    <p:sldId id="295" r:id="rId4"/>
    <p:sldId id="296" r:id="rId5"/>
    <p:sldId id="297" r:id="rId6"/>
    <p:sldId id="298" r:id="rId7"/>
    <p:sldId id="299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C9B4"/>
    <a:srgbClr val="009480"/>
    <a:srgbClr val="0089C6"/>
    <a:srgbClr val="00528E"/>
    <a:srgbClr val="8799C1"/>
    <a:srgbClr val="CECFD0"/>
    <a:srgbClr val="FBB034"/>
    <a:srgbClr val="9FC9BD"/>
    <a:srgbClr val="0B91D5"/>
    <a:srgbClr val="2DB0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7" autoAdjust="0"/>
    <p:restoredTop sz="83949" autoAdjust="0"/>
  </p:normalViewPr>
  <p:slideViewPr>
    <p:cSldViewPr>
      <p:cViewPr varScale="1">
        <p:scale>
          <a:sx n="95" d="100"/>
          <a:sy n="95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454781-3AFC-4B16-8A74-7D474ABF32A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A4827B0-4C71-4443-BDE3-383545FF75EC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E. Castagna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Techno Dev TL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SECT MGR </a:t>
          </a:r>
        </a:p>
      </dgm:t>
    </dgm:pt>
    <dgm:pt modelId="{9832DC2D-8619-4890-B96F-03CAC63074A0}" type="parTrans" cxnId="{D923B3E3-5912-47EA-95D8-38F861599EB1}">
      <dgm:prSet/>
      <dgm:spPr/>
      <dgm:t>
        <a:bodyPr/>
        <a:lstStyle/>
        <a:p>
          <a:endParaRPr lang="en-US"/>
        </a:p>
      </dgm:t>
    </dgm:pt>
    <dgm:pt modelId="{BE1301BB-B7E1-43B6-AC7A-AED2FC97D85C}" type="sibTrans" cxnId="{D923B3E3-5912-47EA-95D8-38F861599EB1}">
      <dgm:prSet/>
      <dgm:spPr/>
      <dgm:t>
        <a:bodyPr/>
        <a:lstStyle/>
        <a:p>
          <a:endParaRPr lang="en-US"/>
        </a:p>
      </dgm:t>
    </dgm:pt>
    <dgm:pt modelId="{83DEA18A-B72E-44EF-950F-D214E0169BC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A. </a:t>
          </a:r>
          <a:r>
            <a:rPr kumimoji="0" lang="it-IT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Muscarà</a:t>
          </a:r>
          <a:endParaRPr kumimoji="0" lang="it-IT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Techn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Dev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SR ENG I </a:t>
          </a:r>
        </a:p>
      </dgm:t>
    </dgm:pt>
    <dgm:pt modelId="{1458A3C6-652E-4F99-A09A-76D321C885DB}" type="parTrans" cxnId="{B509123A-8195-490B-907C-0C4EBD155B15}">
      <dgm:prSet/>
      <dgm:spPr/>
      <dgm:t>
        <a:bodyPr/>
        <a:lstStyle/>
        <a:p>
          <a:endParaRPr lang="en-US"/>
        </a:p>
      </dgm:t>
    </dgm:pt>
    <dgm:pt modelId="{B1B2C8D6-6B66-4F51-81AA-7CD32F5EA25D}" type="sibTrans" cxnId="{B509123A-8195-490B-907C-0C4EBD155B15}">
      <dgm:prSet/>
      <dgm:spPr/>
      <dgm:t>
        <a:bodyPr/>
        <a:lstStyle/>
        <a:p>
          <a:endParaRPr lang="en-US"/>
        </a:p>
      </dgm:t>
    </dgm:pt>
    <dgm:pt modelId="{547B5106-E1F5-4C06-B083-8554BA07D967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G. Catania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Techn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Dev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JR ENG I </a:t>
          </a:r>
        </a:p>
      </dgm:t>
    </dgm:pt>
    <dgm:pt modelId="{6D2F5E84-11F4-47FE-B6E8-7669F61E94D0}" type="parTrans" cxnId="{A2BC6B7C-1196-4101-BD1B-AABB39AC7874}">
      <dgm:prSet/>
      <dgm:spPr/>
      <dgm:t>
        <a:bodyPr/>
        <a:lstStyle/>
        <a:p>
          <a:endParaRPr lang="en-US"/>
        </a:p>
      </dgm:t>
    </dgm:pt>
    <dgm:pt modelId="{F2E8B9F7-E254-4D7C-AA60-478B5FBF3E90}" type="sibTrans" cxnId="{A2BC6B7C-1196-4101-BD1B-AABB39AC7874}">
      <dgm:prSet/>
      <dgm:spPr/>
      <dgm:t>
        <a:bodyPr/>
        <a:lstStyle/>
        <a:p>
          <a:endParaRPr lang="en-US"/>
        </a:p>
      </dgm:t>
    </dgm:pt>
    <dgm:pt modelId="{A4211E75-5440-47D7-B7A0-399E245302AA}" type="pres">
      <dgm:prSet presAssocID="{1E454781-3AFC-4B16-8A74-7D474ABF32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04D2C8D-D373-419A-8DE0-F0D5FAF6B33F}" type="pres">
      <dgm:prSet presAssocID="{EA4827B0-4C71-4443-BDE3-383545FF75EC}" presName="hierRoot1" presStyleCnt="0">
        <dgm:presLayoutVars>
          <dgm:hierBranch/>
        </dgm:presLayoutVars>
      </dgm:prSet>
      <dgm:spPr/>
    </dgm:pt>
    <dgm:pt modelId="{764FDAA9-F718-4AC0-B2E5-CABABAA6B76C}" type="pres">
      <dgm:prSet presAssocID="{EA4827B0-4C71-4443-BDE3-383545FF75EC}" presName="rootComposite1" presStyleCnt="0"/>
      <dgm:spPr/>
    </dgm:pt>
    <dgm:pt modelId="{80DC2EE0-E99A-4987-A6B8-051C7608FAFD}" type="pres">
      <dgm:prSet presAssocID="{EA4827B0-4C71-4443-BDE3-383545FF75EC}" presName="rootText1" presStyleLbl="node0" presStyleIdx="0" presStyleCnt="1">
        <dgm:presLayoutVars>
          <dgm:chPref val="3"/>
        </dgm:presLayoutVars>
      </dgm:prSet>
      <dgm:spPr/>
    </dgm:pt>
    <dgm:pt modelId="{2CAED77A-8ED1-4754-9B70-A6646117C89D}" type="pres">
      <dgm:prSet presAssocID="{EA4827B0-4C71-4443-BDE3-383545FF75EC}" presName="rootConnector1" presStyleLbl="node1" presStyleIdx="0" presStyleCnt="0"/>
      <dgm:spPr/>
    </dgm:pt>
    <dgm:pt modelId="{72CB1C6E-4951-4A5C-B10A-DF96C8DBB038}" type="pres">
      <dgm:prSet presAssocID="{EA4827B0-4C71-4443-BDE3-383545FF75EC}" presName="hierChild2" presStyleCnt="0"/>
      <dgm:spPr/>
    </dgm:pt>
    <dgm:pt modelId="{E2437898-4711-4B77-B0A9-914B324F96BB}" type="pres">
      <dgm:prSet presAssocID="{1458A3C6-652E-4F99-A09A-76D321C885DB}" presName="Name35" presStyleLbl="parChTrans1D2" presStyleIdx="0" presStyleCnt="2"/>
      <dgm:spPr/>
    </dgm:pt>
    <dgm:pt modelId="{B4EA1AD5-D16B-436D-BC02-DDAD1BEC4057}" type="pres">
      <dgm:prSet presAssocID="{83DEA18A-B72E-44EF-950F-D214E0169BC2}" presName="hierRoot2" presStyleCnt="0">
        <dgm:presLayoutVars>
          <dgm:hierBranch/>
        </dgm:presLayoutVars>
      </dgm:prSet>
      <dgm:spPr/>
    </dgm:pt>
    <dgm:pt modelId="{C2CF2123-F063-498C-A245-44566BC716E4}" type="pres">
      <dgm:prSet presAssocID="{83DEA18A-B72E-44EF-950F-D214E0169BC2}" presName="rootComposite" presStyleCnt="0"/>
      <dgm:spPr/>
    </dgm:pt>
    <dgm:pt modelId="{6B20A94C-E659-4CD1-80BB-B8E4488DC8A4}" type="pres">
      <dgm:prSet presAssocID="{83DEA18A-B72E-44EF-950F-D214E0169BC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3CD95D-3887-45F9-9DE7-964BA2D06D49}" type="pres">
      <dgm:prSet presAssocID="{83DEA18A-B72E-44EF-950F-D214E0169BC2}" presName="rootConnector" presStyleLbl="node2" presStyleIdx="0" presStyleCnt="2"/>
      <dgm:spPr/>
    </dgm:pt>
    <dgm:pt modelId="{8E7D708B-3D74-4986-BC53-67D934AC409B}" type="pres">
      <dgm:prSet presAssocID="{83DEA18A-B72E-44EF-950F-D214E0169BC2}" presName="hierChild4" presStyleCnt="0"/>
      <dgm:spPr/>
    </dgm:pt>
    <dgm:pt modelId="{308DB8A6-6DE6-47A7-8222-AEC9657E892A}" type="pres">
      <dgm:prSet presAssocID="{83DEA18A-B72E-44EF-950F-D214E0169BC2}" presName="hierChild5" presStyleCnt="0"/>
      <dgm:spPr/>
    </dgm:pt>
    <dgm:pt modelId="{60A39DA5-5C10-485E-9DA2-01A0A6C40574}" type="pres">
      <dgm:prSet presAssocID="{6D2F5E84-11F4-47FE-B6E8-7669F61E94D0}" presName="Name35" presStyleLbl="parChTrans1D2" presStyleIdx="1" presStyleCnt="2"/>
      <dgm:spPr/>
    </dgm:pt>
    <dgm:pt modelId="{BD361AE0-7F9A-4BFB-A144-18E39C78E114}" type="pres">
      <dgm:prSet presAssocID="{547B5106-E1F5-4C06-B083-8554BA07D967}" presName="hierRoot2" presStyleCnt="0">
        <dgm:presLayoutVars>
          <dgm:hierBranch/>
        </dgm:presLayoutVars>
      </dgm:prSet>
      <dgm:spPr/>
    </dgm:pt>
    <dgm:pt modelId="{248E9C93-A4A7-4743-9657-595B84643B76}" type="pres">
      <dgm:prSet presAssocID="{547B5106-E1F5-4C06-B083-8554BA07D967}" presName="rootComposite" presStyleCnt="0"/>
      <dgm:spPr/>
    </dgm:pt>
    <dgm:pt modelId="{933300FD-B7EA-496C-A553-97A987928CD7}" type="pres">
      <dgm:prSet presAssocID="{547B5106-E1F5-4C06-B083-8554BA07D96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B5BA44-EDB7-4AA1-AC46-A06075CDAC2E}" type="pres">
      <dgm:prSet presAssocID="{547B5106-E1F5-4C06-B083-8554BA07D967}" presName="rootConnector" presStyleLbl="node2" presStyleIdx="1" presStyleCnt="2"/>
      <dgm:spPr/>
    </dgm:pt>
    <dgm:pt modelId="{4BB76CDB-6189-480B-B50B-9E23637563C4}" type="pres">
      <dgm:prSet presAssocID="{547B5106-E1F5-4C06-B083-8554BA07D967}" presName="hierChild4" presStyleCnt="0"/>
      <dgm:spPr/>
    </dgm:pt>
    <dgm:pt modelId="{FBCEE2B6-1850-45A3-806C-8F9526F3B92E}" type="pres">
      <dgm:prSet presAssocID="{547B5106-E1F5-4C06-B083-8554BA07D967}" presName="hierChild5" presStyleCnt="0"/>
      <dgm:spPr/>
    </dgm:pt>
    <dgm:pt modelId="{75071773-1338-4FEA-B915-95D8D5F2DF29}" type="pres">
      <dgm:prSet presAssocID="{EA4827B0-4C71-4443-BDE3-383545FF75EC}" presName="hierChild3" presStyleCnt="0"/>
      <dgm:spPr/>
    </dgm:pt>
  </dgm:ptLst>
  <dgm:cxnLst>
    <dgm:cxn modelId="{E13A426D-16CD-4417-B91E-5AECDF0837FA}" type="presOf" srcId="{83DEA18A-B72E-44EF-950F-D214E0169BC2}" destId="{3C3CD95D-3887-45F9-9DE7-964BA2D06D49}" srcOrd="1" destOrd="0" presId="urn:microsoft.com/office/officeart/2005/8/layout/orgChart1"/>
    <dgm:cxn modelId="{D05C5884-B456-4615-A048-7F3E102AFAD0}" type="presOf" srcId="{547B5106-E1F5-4C06-B083-8554BA07D967}" destId="{F4B5BA44-EDB7-4AA1-AC46-A06075CDAC2E}" srcOrd="1" destOrd="0" presId="urn:microsoft.com/office/officeart/2005/8/layout/orgChart1"/>
    <dgm:cxn modelId="{D923B3E3-5912-47EA-95D8-38F861599EB1}" srcId="{1E454781-3AFC-4B16-8A74-7D474ABF32AE}" destId="{EA4827B0-4C71-4443-BDE3-383545FF75EC}" srcOrd="0" destOrd="0" parTransId="{9832DC2D-8619-4890-B96F-03CAC63074A0}" sibTransId="{BE1301BB-B7E1-43B6-AC7A-AED2FC97D85C}"/>
    <dgm:cxn modelId="{93A8E495-B688-4AF0-85C5-A661FD7E354F}" type="presOf" srcId="{1E454781-3AFC-4B16-8A74-7D474ABF32AE}" destId="{A4211E75-5440-47D7-B7A0-399E245302AA}" srcOrd="0" destOrd="0" presId="urn:microsoft.com/office/officeart/2005/8/layout/orgChart1"/>
    <dgm:cxn modelId="{038CCF5D-179D-4E89-A12B-005BDA2981B3}" type="presOf" srcId="{EA4827B0-4C71-4443-BDE3-383545FF75EC}" destId="{2CAED77A-8ED1-4754-9B70-A6646117C89D}" srcOrd="1" destOrd="0" presId="urn:microsoft.com/office/officeart/2005/8/layout/orgChart1"/>
    <dgm:cxn modelId="{5C3CC905-84E0-46E5-A4B0-CB29CD8EEDC3}" type="presOf" srcId="{6D2F5E84-11F4-47FE-B6E8-7669F61E94D0}" destId="{60A39DA5-5C10-485E-9DA2-01A0A6C40574}" srcOrd="0" destOrd="0" presId="urn:microsoft.com/office/officeart/2005/8/layout/orgChart1"/>
    <dgm:cxn modelId="{B509123A-8195-490B-907C-0C4EBD155B15}" srcId="{EA4827B0-4C71-4443-BDE3-383545FF75EC}" destId="{83DEA18A-B72E-44EF-950F-D214E0169BC2}" srcOrd="0" destOrd="0" parTransId="{1458A3C6-652E-4F99-A09A-76D321C885DB}" sibTransId="{B1B2C8D6-6B66-4F51-81AA-7CD32F5EA25D}"/>
    <dgm:cxn modelId="{87F74AAE-9F4B-4DCB-BEBF-3216841C895E}" type="presOf" srcId="{EA4827B0-4C71-4443-BDE3-383545FF75EC}" destId="{80DC2EE0-E99A-4987-A6B8-051C7608FAFD}" srcOrd="0" destOrd="0" presId="urn:microsoft.com/office/officeart/2005/8/layout/orgChart1"/>
    <dgm:cxn modelId="{C352B135-55CF-457E-857E-7E08017CF7C2}" type="presOf" srcId="{547B5106-E1F5-4C06-B083-8554BA07D967}" destId="{933300FD-B7EA-496C-A553-97A987928CD7}" srcOrd="0" destOrd="0" presId="urn:microsoft.com/office/officeart/2005/8/layout/orgChart1"/>
    <dgm:cxn modelId="{11815B04-1CFF-45AD-9FE5-3F14F4598B3F}" type="presOf" srcId="{1458A3C6-652E-4F99-A09A-76D321C885DB}" destId="{E2437898-4711-4B77-B0A9-914B324F96BB}" srcOrd="0" destOrd="0" presId="urn:microsoft.com/office/officeart/2005/8/layout/orgChart1"/>
    <dgm:cxn modelId="{0FCABE9C-F2A2-40C3-B52E-0AC5EFEC56B9}" type="presOf" srcId="{83DEA18A-B72E-44EF-950F-D214E0169BC2}" destId="{6B20A94C-E659-4CD1-80BB-B8E4488DC8A4}" srcOrd="0" destOrd="0" presId="urn:microsoft.com/office/officeart/2005/8/layout/orgChart1"/>
    <dgm:cxn modelId="{A2BC6B7C-1196-4101-BD1B-AABB39AC7874}" srcId="{EA4827B0-4C71-4443-BDE3-383545FF75EC}" destId="{547B5106-E1F5-4C06-B083-8554BA07D967}" srcOrd="1" destOrd="0" parTransId="{6D2F5E84-11F4-47FE-B6E8-7669F61E94D0}" sibTransId="{F2E8B9F7-E254-4D7C-AA60-478B5FBF3E90}"/>
    <dgm:cxn modelId="{115AA822-BBAF-468A-B7C8-DD6D76187CE8}" type="presParOf" srcId="{A4211E75-5440-47D7-B7A0-399E245302AA}" destId="{304D2C8D-D373-419A-8DE0-F0D5FAF6B33F}" srcOrd="0" destOrd="0" presId="urn:microsoft.com/office/officeart/2005/8/layout/orgChart1"/>
    <dgm:cxn modelId="{03ED2CD5-383E-489F-9552-5435C5F99E70}" type="presParOf" srcId="{304D2C8D-D373-419A-8DE0-F0D5FAF6B33F}" destId="{764FDAA9-F718-4AC0-B2E5-CABABAA6B76C}" srcOrd="0" destOrd="0" presId="urn:microsoft.com/office/officeart/2005/8/layout/orgChart1"/>
    <dgm:cxn modelId="{F1A5663A-3DE2-4D9D-9F80-52B0DA258C37}" type="presParOf" srcId="{764FDAA9-F718-4AC0-B2E5-CABABAA6B76C}" destId="{80DC2EE0-E99A-4987-A6B8-051C7608FAFD}" srcOrd="0" destOrd="0" presId="urn:microsoft.com/office/officeart/2005/8/layout/orgChart1"/>
    <dgm:cxn modelId="{76C3B186-DF15-488A-BB40-C99C64323F6F}" type="presParOf" srcId="{764FDAA9-F718-4AC0-B2E5-CABABAA6B76C}" destId="{2CAED77A-8ED1-4754-9B70-A6646117C89D}" srcOrd="1" destOrd="0" presId="urn:microsoft.com/office/officeart/2005/8/layout/orgChart1"/>
    <dgm:cxn modelId="{B95D5D31-31B5-4D2B-A404-9C2A7EA5F74B}" type="presParOf" srcId="{304D2C8D-D373-419A-8DE0-F0D5FAF6B33F}" destId="{72CB1C6E-4951-4A5C-B10A-DF96C8DBB038}" srcOrd="1" destOrd="0" presId="urn:microsoft.com/office/officeart/2005/8/layout/orgChart1"/>
    <dgm:cxn modelId="{632D4DDC-C2CC-47CC-955D-7D6AB1CA4111}" type="presParOf" srcId="{72CB1C6E-4951-4A5C-B10A-DF96C8DBB038}" destId="{E2437898-4711-4B77-B0A9-914B324F96BB}" srcOrd="0" destOrd="0" presId="urn:microsoft.com/office/officeart/2005/8/layout/orgChart1"/>
    <dgm:cxn modelId="{9062699F-AC98-4B7B-BE76-A1A132BB160B}" type="presParOf" srcId="{72CB1C6E-4951-4A5C-B10A-DF96C8DBB038}" destId="{B4EA1AD5-D16B-436D-BC02-DDAD1BEC4057}" srcOrd="1" destOrd="0" presId="urn:microsoft.com/office/officeart/2005/8/layout/orgChart1"/>
    <dgm:cxn modelId="{7246F6F0-20C6-4BB2-B75C-6EFC9180CC5D}" type="presParOf" srcId="{B4EA1AD5-D16B-436D-BC02-DDAD1BEC4057}" destId="{C2CF2123-F063-498C-A245-44566BC716E4}" srcOrd="0" destOrd="0" presId="urn:microsoft.com/office/officeart/2005/8/layout/orgChart1"/>
    <dgm:cxn modelId="{5EDA936D-064C-4966-8C6C-3BD6743000CB}" type="presParOf" srcId="{C2CF2123-F063-498C-A245-44566BC716E4}" destId="{6B20A94C-E659-4CD1-80BB-B8E4488DC8A4}" srcOrd="0" destOrd="0" presId="urn:microsoft.com/office/officeart/2005/8/layout/orgChart1"/>
    <dgm:cxn modelId="{0CC07E8A-DDA0-4BD8-92FF-62AA3E10066F}" type="presParOf" srcId="{C2CF2123-F063-498C-A245-44566BC716E4}" destId="{3C3CD95D-3887-45F9-9DE7-964BA2D06D49}" srcOrd="1" destOrd="0" presId="urn:microsoft.com/office/officeart/2005/8/layout/orgChart1"/>
    <dgm:cxn modelId="{5D0808F7-E068-46D0-93F8-DDA3E8EFE0E6}" type="presParOf" srcId="{B4EA1AD5-D16B-436D-BC02-DDAD1BEC4057}" destId="{8E7D708B-3D74-4986-BC53-67D934AC409B}" srcOrd="1" destOrd="0" presId="urn:microsoft.com/office/officeart/2005/8/layout/orgChart1"/>
    <dgm:cxn modelId="{ACDF88E2-8706-49AE-9BAB-0B6FA921D980}" type="presParOf" srcId="{B4EA1AD5-D16B-436D-BC02-DDAD1BEC4057}" destId="{308DB8A6-6DE6-47A7-8222-AEC9657E892A}" srcOrd="2" destOrd="0" presId="urn:microsoft.com/office/officeart/2005/8/layout/orgChart1"/>
    <dgm:cxn modelId="{BD58097C-2468-4D12-AD4D-E2F3F5A2EDD7}" type="presParOf" srcId="{72CB1C6E-4951-4A5C-B10A-DF96C8DBB038}" destId="{60A39DA5-5C10-485E-9DA2-01A0A6C40574}" srcOrd="2" destOrd="0" presId="urn:microsoft.com/office/officeart/2005/8/layout/orgChart1"/>
    <dgm:cxn modelId="{C561C789-FD0F-4964-8059-ACC6EE63BAF6}" type="presParOf" srcId="{72CB1C6E-4951-4A5C-B10A-DF96C8DBB038}" destId="{BD361AE0-7F9A-4BFB-A144-18E39C78E114}" srcOrd="3" destOrd="0" presId="urn:microsoft.com/office/officeart/2005/8/layout/orgChart1"/>
    <dgm:cxn modelId="{7E2C9B35-2D11-469A-8178-865DE3398F14}" type="presParOf" srcId="{BD361AE0-7F9A-4BFB-A144-18E39C78E114}" destId="{248E9C93-A4A7-4743-9657-595B84643B76}" srcOrd="0" destOrd="0" presId="urn:microsoft.com/office/officeart/2005/8/layout/orgChart1"/>
    <dgm:cxn modelId="{C540D204-3E85-4748-8ED5-DC02513FE91C}" type="presParOf" srcId="{248E9C93-A4A7-4743-9657-595B84643B76}" destId="{933300FD-B7EA-496C-A553-97A987928CD7}" srcOrd="0" destOrd="0" presId="urn:microsoft.com/office/officeart/2005/8/layout/orgChart1"/>
    <dgm:cxn modelId="{7C952D33-770B-4E61-8489-D54BDF4E0C2A}" type="presParOf" srcId="{248E9C93-A4A7-4743-9657-595B84643B76}" destId="{F4B5BA44-EDB7-4AA1-AC46-A06075CDAC2E}" srcOrd="1" destOrd="0" presId="urn:microsoft.com/office/officeart/2005/8/layout/orgChart1"/>
    <dgm:cxn modelId="{2F59F433-6E9A-4DC7-8A81-72F06078C47C}" type="presParOf" srcId="{BD361AE0-7F9A-4BFB-A144-18E39C78E114}" destId="{4BB76CDB-6189-480B-B50B-9E23637563C4}" srcOrd="1" destOrd="0" presId="urn:microsoft.com/office/officeart/2005/8/layout/orgChart1"/>
    <dgm:cxn modelId="{D0A8A2B5-4EFE-4C9A-B016-494D48592153}" type="presParOf" srcId="{BD361AE0-7F9A-4BFB-A144-18E39C78E114}" destId="{FBCEE2B6-1850-45A3-806C-8F9526F3B92E}" srcOrd="2" destOrd="0" presId="urn:microsoft.com/office/officeart/2005/8/layout/orgChart1"/>
    <dgm:cxn modelId="{4331ADD7-D962-401F-9534-B88BEDD146BC}" type="presParOf" srcId="{304D2C8D-D373-419A-8DE0-F0D5FAF6B33F}" destId="{75071773-1338-4FEA-B915-95D8D5F2DF2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A39DA5-5C10-485E-9DA2-01A0A6C40574}">
      <dsp:nvSpPr>
        <dsp:cNvPr id="0" name=""/>
        <dsp:cNvSpPr/>
      </dsp:nvSpPr>
      <dsp:spPr>
        <a:xfrm>
          <a:off x="2971005" y="1167223"/>
          <a:ext cx="1410847" cy="489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57"/>
              </a:lnTo>
              <a:lnTo>
                <a:pt x="1410847" y="244857"/>
              </a:lnTo>
              <a:lnTo>
                <a:pt x="1410847" y="489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37898-4711-4B77-B0A9-914B324F96BB}">
      <dsp:nvSpPr>
        <dsp:cNvPr id="0" name=""/>
        <dsp:cNvSpPr/>
      </dsp:nvSpPr>
      <dsp:spPr>
        <a:xfrm>
          <a:off x="1560158" y="1167223"/>
          <a:ext cx="1410847" cy="489715"/>
        </a:xfrm>
        <a:custGeom>
          <a:avLst/>
          <a:gdLst/>
          <a:ahLst/>
          <a:cxnLst/>
          <a:rect l="0" t="0" r="0" b="0"/>
          <a:pathLst>
            <a:path>
              <a:moveTo>
                <a:pt x="1410847" y="0"/>
              </a:moveTo>
              <a:lnTo>
                <a:pt x="1410847" y="244857"/>
              </a:lnTo>
              <a:lnTo>
                <a:pt x="0" y="244857"/>
              </a:lnTo>
              <a:lnTo>
                <a:pt x="0" y="489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C2EE0-E99A-4987-A6B8-051C7608FAFD}">
      <dsp:nvSpPr>
        <dsp:cNvPr id="0" name=""/>
        <dsp:cNvSpPr/>
      </dsp:nvSpPr>
      <dsp:spPr>
        <a:xfrm>
          <a:off x="1805016" y="1233"/>
          <a:ext cx="2331978" cy="116598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E. Castagna</a:t>
          </a:r>
          <a:endParaRPr kumimoji="0" lang="en-US" sz="2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Techno Dev TL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SECT MGR </a:t>
          </a:r>
        </a:p>
      </dsp:txBody>
      <dsp:txXfrm>
        <a:off x="1805016" y="1233"/>
        <a:ext cx="2331978" cy="1165989"/>
      </dsp:txXfrm>
    </dsp:sp>
    <dsp:sp modelId="{6B20A94C-E659-4CD1-80BB-B8E4488DC8A4}">
      <dsp:nvSpPr>
        <dsp:cNvPr id="0" name=""/>
        <dsp:cNvSpPr/>
      </dsp:nvSpPr>
      <dsp:spPr>
        <a:xfrm>
          <a:off x="394169" y="1656938"/>
          <a:ext cx="2331978" cy="116598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A. </a:t>
          </a:r>
          <a:r>
            <a:rPr kumimoji="0" lang="it-IT" sz="25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Muscarà</a:t>
          </a:r>
          <a:endParaRPr kumimoji="0" lang="it-IT" sz="2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Techn</a:t>
          </a:r>
          <a:r>
            <a:rPr kumimoji="0" lang="en-US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Dev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SR ENG I </a:t>
          </a:r>
        </a:p>
      </dsp:txBody>
      <dsp:txXfrm>
        <a:off x="394169" y="1656938"/>
        <a:ext cx="2331978" cy="1165989"/>
      </dsp:txXfrm>
    </dsp:sp>
    <dsp:sp modelId="{933300FD-B7EA-496C-A553-97A987928CD7}">
      <dsp:nvSpPr>
        <dsp:cNvPr id="0" name=""/>
        <dsp:cNvSpPr/>
      </dsp:nvSpPr>
      <dsp:spPr>
        <a:xfrm>
          <a:off x="3215863" y="1656938"/>
          <a:ext cx="2331978" cy="116598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G. Catania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Techn</a:t>
          </a:r>
          <a:r>
            <a:rPr kumimoji="0" lang="en-US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Dev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5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JR ENG I </a:t>
          </a:r>
        </a:p>
      </dsp:txBody>
      <dsp:txXfrm>
        <a:off x="3215863" y="1656938"/>
        <a:ext cx="2331978" cy="1165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9284E9-4574-44C9-A435-7A9942220E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CB5E9B-85D9-449C-BEBA-E7DFD6B48A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5600" y="2057400"/>
            <a:ext cx="8229600" cy="762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5600" y="3162300"/>
            <a:ext cx="8229600" cy="2476500"/>
          </a:xfrm>
        </p:spPr>
        <p:txBody>
          <a:bodyPr/>
          <a:lstStyle>
            <a:lvl1pPr marL="0" indent="0">
              <a:buFont typeface="Wingdings" pitchFamily="-96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0" y="2863850"/>
            <a:ext cx="88741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115" name="Picture 43" descr="bluebanner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76988"/>
            <a:ext cx="9144000" cy="334962"/>
          </a:xfrm>
          <a:prstGeom prst="rect">
            <a:avLst/>
          </a:prstGeom>
          <a:noFill/>
        </p:spPr>
      </p:pic>
      <p:pic>
        <p:nvPicPr>
          <p:cNvPr id="3116" name="Picture 44" descr="stlogo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9425" y="228600"/>
            <a:ext cx="809625" cy="482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964F39-8B84-4A71-B396-F5ECA8B2ABE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925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357352-FFF4-4CC4-9A06-29A1EE381902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0" y="152400"/>
            <a:ext cx="7467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9250" y="1143000"/>
            <a:ext cx="4076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50" y="1143000"/>
            <a:ext cx="4076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16950" y="6623050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fld id="{0B202A5D-4369-49BF-BA0A-11A3693BC33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316094-D43F-4A52-A678-1EEE33C542C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DFD040-C475-4BDA-BF7B-19BE91484E3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9250" y="1143000"/>
            <a:ext cx="4076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8350" y="1143000"/>
            <a:ext cx="4076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76D28D-C400-499E-A647-3F24AA5A925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50448B-B07B-4A85-A1A8-50207D31A5E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180711-F9A1-43B9-8240-9541DDB045E8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3AE6C1-0DAD-4C6E-AC7C-459969DD61E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A0F073-0846-4C74-9321-3A98917D5F7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0C8929-7A6B-4C9B-9B0A-F5DF8DF870C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0" name="Picture 46" descr="bluebanner0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376988"/>
            <a:ext cx="9144000" cy="334962"/>
          </a:xfrm>
          <a:prstGeom prst="rect">
            <a:avLst/>
          </a:prstGeom>
          <a:noFill/>
        </p:spPr>
      </p:pic>
      <p:pic>
        <p:nvPicPr>
          <p:cNvPr id="1065" name="Picture 41" descr="stlogo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99425" y="228600"/>
            <a:ext cx="809625" cy="4826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9250" y="152400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9250" y="1143000"/>
            <a:ext cx="830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6950" y="662305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C50B5B7-BDFB-42C2-AF7F-C980814ADCE4}" type="slidenum">
              <a:rPr lang="en-US"/>
              <a:pPr/>
              <a:t>‹#›</a:t>
            </a:fld>
            <a:endParaRPr lang="en-US" sz="1400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0" y="857250"/>
            <a:ext cx="887888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9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pitchFamily="-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-96" charset="2"/>
        <a:buChar char="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057400"/>
            <a:ext cx="9144000" cy="762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IMS R&amp;D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Support Technologies Group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5600" y="3162300"/>
            <a:ext cx="8331200" cy="24765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tx2"/>
                </a:solidFill>
              </a:rPr>
              <a:t>Optoelectronics, Photonics and </a:t>
            </a:r>
            <a:endParaRPr lang="en-US" dirty="0" smtClean="0">
              <a:solidFill>
                <a:schemeClr val="tx2"/>
              </a:solidFill>
            </a:endParaRPr>
          </a:p>
          <a:p>
            <a:pPr algn="ctr" eaLnBrk="1" hangingPunct="1"/>
            <a:r>
              <a:rPr lang="en-US" dirty="0" smtClean="0">
                <a:solidFill>
                  <a:schemeClr val="tx2"/>
                </a:solidFill>
              </a:rPr>
              <a:t>Si-technology Integration Group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 bwMode="auto">
          <a:xfrm>
            <a:off x="1905000" y="3352800"/>
            <a:ext cx="1752600" cy="2286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9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16094-D43F-4A52-A678-1EEE33C542CE}" type="slidenum">
              <a:rPr lang="en-US" smtClean="0"/>
              <a:pPr/>
              <a:t>2</a:t>
            </a:fld>
            <a:endParaRPr lang="en-US" sz="140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292362" y="2495550"/>
            <a:ext cx="3634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tIns="137160" anchorCtr="1">
            <a:spAutoFit/>
          </a:bodyPr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6292362" y="141605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tIns="137160" anchorCtr="1">
            <a:spAutoFit/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371243" y="1416050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40015" y="1778000"/>
            <a:ext cx="1529862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10000"/>
              </a:lnSpc>
            </a:pPr>
            <a:r>
              <a:rPr lang="en-US" sz="1000" b="1">
                <a:solidFill>
                  <a:srgbClr val="990000"/>
                </a:solidFill>
              </a:rPr>
              <a:t>Support Technologies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000" b="1">
                <a:solidFill>
                  <a:srgbClr val="990000"/>
                </a:solidFill>
              </a:rPr>
              <a:t> Group Manager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000" b="1"/>
              <a:t>S. Leonardi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19069" y="3503612"/>
            <a:ext cx="1502019" cy="649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990000"/>
                </a:solidFill>
              </a:rPr>
              <a:t>Health &amp; Energy </a:t>
            </a:r>
          </a:p>
          <a:p>
            <a:pPr algn="ctr" eaLnBrk="1" hangingPunct="1"/>
            <a:r>
              <a:rPr lang="en-US" sz="1000" b="1">
                <a:solidFill>
                  <a:srgbClr val="990000"/>
                </a:solidFill>
              </a:rPr>
              <a:t>Integration</a:t>
            </a:r>
          </a:p>
          <a:p>
            <a:pPr algn="ctr" eaLnBrk="1" hangingPunct="1"/>
            <a:r>
              <a:rPr lang="en-US" sz="1000" b="1"/>
              <a:t>R. Giuffrida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762722" y="3506788"/>
            <a:ext cx="1529862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990000"/>
                </a:solidFill>
              </a:rPr>
              <a:t>Smart Materials</a:t>
            </a:r>
          </a:p>
          <a:p>
            <a:pPr algn="ctr" eaLnBrk="1" hangingPunct="1"/>
            <a:r>
              <a:rPr lang="en-US" sz="1000" b="1"/>
              <a:t>M. Salanitri</a:t>
            </a:r>
          </a:p>
          <a:p>
            <a:pPr algn="ctr" eaLnBrk="1" hangingPunct="1"/>
            <a:r>
              <a:rPr lang="en-US" sz="1000" b="1"/>
              <a:t>(</a:t>
            </a:r>
            <a:r>
              <a:rPr lang="en-US" sz="1000"/>
              <a:t>ST Group Deputy</a:t>
            </a:r>
            <a:r>
              <a:rPr lang="en-US" sz="1000" b="1"/>
              <a:t>)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035033" y="3503612"/>
            <a:ext cx="150202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990000"/>
                </a:solidFill>
              </a:rPr>
              <a:t>Opto, Photonics and</a:t>
            </a:r>
          </a:p>
          <a:p>
            <a:pPr algn="ctr" eaLnBrk="1" hangingPunct="1"/>
            <a:r>
              <a:rPr lang="en-US" sz="1000" b="1">
                <a:solidFill>
                  <a:srgbClr val="990000"/>
                </a:solidFill>
              </a:rPr>
              <a:t> Si-Tech Integration</a:t>
            </a:r>
            <a:r>
              <a:rPr lang="en-US" sz="1000" b="1"/>
              <a:t> </a:t>
            </a:r>
          </a:p>
          <a:p>
            <a:pPr algn="ctr" eaLnBrk="1" hangingPunct="1"/>
            <a:r>
              <a:rPr lang="en-US" sz="1000" b="1"/>
              <a:t>E. Castagna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126138" y="4370387"/>
            <a:ext cx="1140069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/>
              <a:t>R. Zito</a:t>
            </a: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3762723" y="5232400"/>
            <a:ext cx="38979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>
            <a:off x="319068" y="3576639"/>
            <a:ext cx="0" cy="98107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126138" y="5016500"/>
            <a:ext cx="1166446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/>
              <a:t>S. Calamia</a:t>
            </a: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762722" y="3576638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398449" y="5016500"/>
            <a:ext cx="1138604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/>
              <a:t>A. Muscarà</a:t>
            </a: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2035034" y="5232400"/>
            <a:ext cx="35022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2035033" y="4151312"/>
            <a:ext cx="0" cy="10810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957976" y="3289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4495415" y="3289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2632910" y="328771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4372708" y="1416050"/>
            <a:ext cx="2892669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6556131" y="1055688"/>
            <a:ext cx="1528397" cy="722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40000"/>
              </a:lnSpc>
            </a:pPr>
            <a:r>
              <a:rPr lang="en-US" sz="1000" b="1">
                <a:solidFill>
                  <a:srgbClr val="990000"/>
                </a:solidFill>
              </a:rPr>
              <a:t>Group VP, IMS R&amp;D  </a:t>
            </a:r>
          </a:p>
          <a:p>
            <a:pPr algn="ctr" eaLnBrk="1" hangingPunct="1">
              <a:lnSpc>
                <a:spcPct val="140000"/>
              </a:lnSpc>
            </a:pPr>
            <a:r>
              <a:rPr lang="en-US" sz="1000" b="1">
                <a:solidFill>
                  <a:srgbClr val="990000"/>
                </a:solidFill>
              </a:rPr>
              <a:t>General Manager</a:t>
            </a:r>
          </a:p>
          <a:p>
            <a:pPr algn="ctr" eaLnBrk="1" hangingPunct="1">
              <a:lnSpc>
                <a:spcPct val="140000"/>
              </a:lnSpc>
            </a:pPr>
            <a:r>
              <a:rPr lang="en-US" sz="1000" b="1"/>
              <a:t> S. Coffa</a:t>
            </a: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314672" y="4557712"/>
            <a:ext cx="31066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3762722" y="4584700"/>
            <a:ext cx="3634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tIns="137160" anchorCtr="1">
            <a:spAutoFit/>
          </a:bodyPr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29731" y="4329112"/>
            <a:ext cx="119135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/>
              <a:t>A. Lazzara</a:t>
            </a: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2385261" y="4365625"/>
            <a:ext cx="115179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/>
              <a:t>G. Catania</a:t>
            </a: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4152515" y="5664200"/>
            <a:ext cx="1140069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/>
              <a:t>D. Panebianco</a:t>
            </a:r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6223103" y="3290887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5557818" y="3503612"/>
            <a:ext cx="1462454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990000"/>
                </a:solidFill>
              </a:rPr>
              <a:t>Energy Generation </a:t>
            </a:r>
          </a:p>
          <a:p>
            <a:pPr algn="ctr" eaLnBrk="1" hangingPunct="1"/>
            <a:r>
              <a:rPr lang="en-US" sz="1000" b="1">
                <a:solidFill>
                  <a:srgbClr val="990000"/>
                </a:solidFill>
              </a:rPr>
              <a:t>and Harvesting </a:t>
            </a:r>
          </a:p>
          <a:p>
            <a:pPr algn="ctr" eaLnBrk="1" hangingPunct="1"/>
            <a:r>
              <a:rPr lang="en-US" sz="1000" b="1"/>
              <a:t>S. Leonardi (</a:t>
            </a:r>
            <a:r>
              <a:rPr lang="en-US" sz="1000"/>
              <a:t>Acting</a:t>
            </a:r>
            <a:r>
              <a:rPr lang="en-US" sz="1000" b="1"/>
              <a:t>)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 flipV="1">
            <a:off x="962372" y="3287712"/>
            <a:ext cx="67419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tIns="137160" anchorCtr="1">
            <a:spAutoFit/>
          </a:bodyPr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4694707" y="5448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tIns="137160" anchorCtr="1">
            <a:spAutoFit/>
          </a:bodyPr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2035034" y="4570412"/>
            <a:ext cx="3634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tIns="137160" anchorCtr="1">
            <a:spAutoFit/>
          </a:bodyPr>
          <a:lstStyle/>
          <a:p>
            <a:endParaRPr lang="en-US"/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6623539" y="2208212"/>
            <a:ext cx="1462454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>
                <a:solidFill>
                  <a:srgbClr val="990000"/>
                </a:solidFill>
              </a:rPr>
              <a:t>Group Assistant</a:t>
            </a:r>
          </a:p>
          <a:p>
            <a:pPr algn="ctr" eaLnBrk="1" hangingPunct="1"/>
            <a:r>
              <a:rPr lang="en-US" sz="1000" b="1"/>
              <a:t>V. Formica</a:t>
            </a:r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>
            <a:off x="5566610" y="4583112"/>
            <a:ext cx="3634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tIns="137160" anchorCtr="1">
            <a:spAutoFit/>
          </a:bodyPr>
          <a:lstStyle/>
          <a:p>
            <a:endParaRPr lang="en-US"/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>
            <a:off x="5557818" y="3516312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5878738" y="4367212"/>
            <a:ext cx="1140069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b="1"/>
              <a:t>R. Giuffrida</a:t>
            </a:r>
          </a:p>
        </p:txBody>
      </p:sp>
      <p:sp>
        <p:nvSpPr>
          <p:cNvPr id="39" name="Line 128"/>
          <p:cNvSpPr>
            <a:spLocks noChangeShapeType="1"/>
          </p:cNvSpPr>
          <p:nvPr/>
        </p:nvSpPr>
        <p:spPr bwMode="auto">
          <a:xfrm>
            <a:off x="7705117" y="328771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0" name="Rectangle 130"/>
          <p:cNvSpPr>
            <a:spLocks noChangeArrowheads="1"/>
          </p:cNvSpPr>
          <p:nvPr/>
        </p:nvSpPr>
        <p:spPr bwMode="auto">
          <a:xfrm>
            <a:off x="7200292" y="3503612"/>
            <a:ext cx="15843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en-US" sz="1000">
                <a:solidFill>
                  <a:srgbClr val="990000"/>
                </a:solidFill>
                <a:latin typeface="Verdana" pitchFamily="34" charset="0"/>
              </a:rPr>
              <a:t>Optical Architecture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en-US" sz="1000">
                <a:solidFill>
                  <a:srgbClr val="990000"/>
                </a:solidFill>
                <a:latin typeface="Verdana" pitchFamily="34" charset="0"/>
              </a:rPr>
              <a:t> Design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en-US" sz="1000">
                <a:solidFill>
                  <a:schemeClr val="tx1"/>
                </a:solidFill>
                <a:latin typeface="Verdana" pitchFamily="34" charset="0"/>
              </a:rPr>
              <a:t>A. Piro (</a:t>
            </a:r>
            <a:r>
              <a:rPr lang="en-US" sz="1000" b="0">
                <a:solidFill>
                  <a:schemeClr val="tx1"/>
                </a:solidFill>
                <a:latin typeface="Verdana" pitchFamily="34" charset="0"/>
              </a:rPr>
              <a:t>Consultant</a:t>
            </a:r>
            <a:r>
              <a:rPr lang="en-US" sz="1000">
                <a:solidFill>
                  <a:schemeClr val="tx1"/>
                </a:solidFill>
                <a:latin typeface="Verdana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Group </a:t>
            </a:r>
            <a:r>
              <a:rPr lang="it-IT" dirty="0" err="1" smtClean="0"/>
              <a:t>Organization</a:t>
            </a:r>
            <a:r>
              <a:rPr lang="it-IT" dirty="0" smtClean="0"/>
              <a:t> and </a:t>
            </a:r>
            <a:r>
              <a:rPr lang="it-IT" dirty="0" err="1" smtClean="0"/>
              <a:t>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16094-D43F-4A52-A678-1EEE33C542CE}" type="slidenum">
              <a:rPr lang="en-US" smtClean="0"/>
              <a:pPr/>
              <a:t>3</a:t>
            </a:fld>
            <a:endParaRPr lang="en-US" sz="1400"/>
          </a:p>
        </p:txBody>
      </p:sp>
      <p:sp>
        <p:nvSpPr>
          <p:cNvPr id="5" name="Rectangle 53"/>
          <p:cNvSpPr>
            <a:spLocks noChangeArrowheads="1"/>
          </p:cNvSpPr>
          <p:nvPr/>
        </p:nvSpPr>
        <p:spPr bwMode="auto">
          <a:xfrm>
            <a:off x="323850" y="109477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altLang="ko-KR" sz="1600" b="1" i="1" dirty="0">
                <a:solidFill>
                  <a:srgbClr val="000099"/>
                </a:solidFill>
              </a:rPr>
              <a:t>Optoelectronics, Photonics and </a:t>
            </a:r>
            <a:r>
              <a:rPr lang="en-US" altLang="ko-KR" sz="1600" b="1" i="1" dirty="0" smtClean="0">
                <a:solidFill>
                  <a:srgbClr val="000099"/>
                </a:solidFill>
              </a:rPr>
              <a:t>Si-Technologies Integration</a:t>
            </a:r>
            <a:endParaRPr lang="en-US" altLang="ko-KR" sz="1600" i="1" dirty="0">
              <a:solidFill>
                <a:srgbClr val="000099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1600" i="1" dirty="0" smtClean="0">
                <a:solidFill>
                  <a:srgbClr val="000099"/>
                </a:solidFill>
              </a:rPr>
              <a:t> Design, </a:t>
            </a:r>
            <a:r>
              <a:rPr lang="en-US" altLang="ko-KR" sz="1600" i="1" dirty="0">
                <a:solidFill>
                  <a:srgbClr val="000099"/>
                </a:solidFill>
              </a:rPr>
              <a:t>integration, characterization and testing of optoelectronics and photonics technologies, components and architectures related with IMS R&amp;D programs such as Healthcare and Energy Generation. </a:t>
            </a:r>
            <a:endParaRPr lang="en-US" altLang="ko-KR" sz="1600" i="1" dirty="0" smtClean="0">
              <a:solidFill>
                <a:srgbClr val="000099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1600" i="1" dirty="0" smtClean="0">
                <a:solidFill>
                  <a:srgbClr val="000099"/>
                </a:solidFill>
              </a:rPr>
              <a:t> Start-up </a:t>
            </a:r>
            <a:r>
              <a:rPr lang="en-US" altLang="ko-KR" sz="1600" i="1" dirty="0">
                <a:solidFill>
                  <a:srgbClr val="000099"/>
                </a:solidFill>
              </a:rPr>
              <a:t>and upgrade of new electro-optical equipments. </a:t>
            </a:r>
            <a:endParaRPr lang="en-US" altLang="ko-KR" sz="1600" i="1" dirty="0" smtClean="0">
              <a:solidFill>
                <a:srgbClr val="000099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1600" i="1" dirty="0" smtClean="0">
                <a:solidFill>
                  <a:srgbClr val="000099"/>
                </a:solidFill>
              </a:rPr>
              <a:t> Maintenance of </a:t>
            </a:r>
            <a:r>
              <a:rPr lang="en-US" altLang="ko-KR" sz="1600" i="1" dirty="0">
                <a:solidFill>
                  <a:srgbClr val="000099"/>
                </a:solidFill>
              </a:rPr>
              <a:t>the development of Si and Poly-Si technologies and devices. </a:t>
            </a:r>
          </a:p>
        </p:txBody>
      </p:sp>
      <p:graphicFrame>
        <p:nvGraphicFramePr>
          <p:cNvPr id="11" name="Diagram 10"/>
          <p:cNvGraphicFramePr/>
          <p:nvPr/>
        </p:nvGraphicFramePr>
        <p:xfrm>
          <a:off x="1600200" y="2971800"/>
          <a:ext cx="5942012" cy="282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Optoelectronics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16094-D43F-4A52-A678-1EEE33C542CE}" type="slidenum">
              <a:rPr lang="en-US" smtClean="0"/>
              <a:pPr/>
              <a:t>4</a:t>
            </a:fld>
            <a:endParaRPr lang="en-US" sz="14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1438" y="990600"/>
            <a:ext cx="35194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Equipment overview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4867870"/>
            <a:ext cx="59039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dirty="0" smtClean="0">
                <a:solidFill>
                  <a:schemeClr val="tx2"/>
                </a:solidFill>
              </a:rPr>
              <a:t>(1), (2) used for electro-optic characterization of devices and prototypes at room temperature and other various temperatures</a:t>
            </a:r>
            <a:endParaRPr lang="en-US" sz="1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5842000"/>
            <a:ext cx="6588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smtClean="0">
                <a:solidFill>
                  <a:srgbClr val="FF6600"/>
                </a:solidFill>
              </a:rPr>
              <a:t>(3) Used for doping profiles analysis</a:t>
            </a:r>
            <a:endParaRPr lang="en-US" sz="1800">
              <a:solidFill>
                <a:srgbClr val="FF6600"/>
              </a:solidFill>
            </a:endParaRPr>
          </a:p>
        </p:txBody>
      </p:sp>
      <p:pic>
        <p:nvPicPr>
          <p:cNvPr id="8" name="Picture 11" descr="P1010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6938" y="3392488"/>
            <a:ext cx="29083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P1010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76938" y="981075"/>
            <a:ext cx="2905125" cy="236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1730643"/>
            <a:ext cx="5903913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l">
              <a:buFontTx/>
              <a:buBlip>
                <a:blip r:embed="rId4"/>
              </a:buBlip>
            </a:pPr>
            <a:r>
              <a:rPr lang="en-US" sz="2000" b="1" smtClean="0"/>
              <a:t>Probe station </a:t>
            </a:r>
            <a:r>
              <a:rPr lang="en-US" sz="1400" b="1" smtClean="0"/>
              <a:t>(1)</a:t>
            </a:r>
            <a:endParaRPr lang="en-US" sz="1400" b="1"/>
          </a:p>
          <a:p>
            <a:pPr marL="457200" indent="-457200" algn="l">
              <a:buFontTx/>
              <a:buBlip>
                <a:blip r:embed="rId4"/>
              </a:buBlip>
            </a:pPr>
            <a:r>
              <a:rPr lang="en-US" altLang="ko-KR" sz="2000" b="1" smtClean="0"/>
              <a:t>Probe station for temperature mesaurements </a:t>
            </a:r>
            <a:r>
              <a:rPr lang="en-US" altLang="ko-KR" sz="1400" b="1" smtClean="0"/>
              <a:t>(2)</a:t>
            </a:r>
            <a:r>
              <a:rPr lang="en-US" altLang="ko-KR" sz="2000" b="1" smtClean="0"/>
              <a:t> </a:t>
            </a:r>
            <a:endParaRPr lang="en-US" altLang="ko-KR" sz="2000" b="1"/>
          </a:p>
          <a:p>
            <a:pPr marL="457200" indent="-457200" algn="l">
              <a:buFontTx/>
              <a:buBlip>
                <a:blip r:embed="rId4"/>
              </a:buBlip>
            </a:pPr>
            <a:r>
              <a:rPr lang="en-US" altLang="ko-KR" sz="2000" b="1" smtClean="0"/>
              <a:t>Spreading Resistance Profile </a:t>
            </a:r>
            <a:r>
              <a:rPr lang="en-US" altLang="ko-KR" sz="1400" b="1" smtClean="0"/>
              <a:t>(3) </a:t>
            </a:r>
            <a:endParaRPr lang="en-US" altLang="ko-KR" sz="1400" b="1"/>
          </a:p>
        </p:txBody>
      </p:sp>
      <p:pic>
        <p:nvPicPr>
          <p:cNvPr id="11" name="Picture 15" descr="elois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55988" y="3176588"/>
            <a:ext cx="2187575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Photonics</a:t>
            </a:r>
            <a:r>
              <a:rPr lang="it-IT" dirty="0" smtClean="0"/>
              <a:t> </a:t>
            </a:r>
            <a:r>
              <a:rPr lang="it-IT" dirty="0" err="1" smtClean="0"/>
              <a:t>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16094-D43F-4A52-A678-1EEE33C542CE}" type="slidenum">
              <a:rPr lang="en-US" smtClean="0"/>
              <a:pPr/>
              <a:t>5</a:t>
            </a:fld>
            <a:endParaRPr lang="en-US" sz="1400"/>
          </a:p>
        </p:txBody>
      </p:sp>
      <p:pic>
        <p:nvPicPr>
          <p:cNvPr id="5" name="Picture 4" descr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2950" y="4184650"/>
            <a:ext cx="310515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4221163"/>
            <a:ext cx="2663825" cy="199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P10100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32475" y="1392238"/>
            <a:ext cx="3084513" cy="25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1438" y="1014413"/>
            <a:ext cx="35194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 eaLnBrk="1" hangingPunct="1"/>
            <a:r>
              <a:rPr lang="en-GB" sz="2400" b="1" dirty="0" smtClean="0">
                <a:solidFill>
                  <a:schemeClr val="tx2"/>
                </a:solidFill>
              </a:rPr>
              <a:t>Equipment </a:t>
            </a:r>
            <a:r>
              <a:rPr lang="en-GB" b="1" dirty="0">
                <a:solidFill>
                  <a:schemeClr val="tx2"/>
                </a:solidFill>
              </a:rPr>
              <a:t>o</a:t>
            </a:r>
            <a:r>
              <a:rPr lang="en-GB" sz="2400" b="1" dirty="0" smtClean="0">
                <a:solidFill>
                  <a:schemeClr val="tx2"/>
                </a:solidFill>
              </a:rPr>
              <a:t>verview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15900" y="1989138"/>
            <a:ext cx="525621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buFontTx/>
              <a:buBlip>
                <a:blip r:embed="rId5"/>
              </a:buBlip>
            </a:pPr>
            <a:r>
              <a:rPr lang="it-IT" b="1" dirty="0"/>
              <a:t> </a:t>
            </a:r>
            <a:r>
              <a:rPr lang="it-IT" sz="1800" b="1" dirty="0" err="1" smtClean="0"/>
              <a:t>Photoluminescence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bench</a:t>
            </a:r>
            <a:endParaRPr lang="it-IT" sz="1800" b="1" dirty="0"/>
          </a:p>
          <a:p>
            <a:pPr marL="457200" indent="-457200" algn="l">
              <a:buFontTx/>
              <a:buBlip>
                <a:blip r:embed="rId5"/>
              </a:buBlip>
            </a:pPr>
            <a:r>
              <a:rPr lang="it-IT" altLang="ko-KR" sz="1800" b="1" dirty="0"/>
              <a:t> </a:t>
            </a:r>
            <a:r>
              <a:rPr lang="it-IT" altLang="ko-KR" sz="1800" b="1" dirty="0" smtClean="0"/>
              <a:t>Tsunami </a:t>
            </a:r>
            <a:r>
              <a:rPr lang="it-IT" altLang="ko-KR" sz="1800" b="1" dirty="0" err="1" smtClean="0"/>
              <a:t>bench</a:t>
            </a:r>
            <a:r>
              <a:rPr lang="it-IT" altLang="ko-KR" sz="1800" b="1" dirty="0" smtClean="0"/>
              <a:t>: </a:t>
            </a:r>
            <a:r>
              <a:rPr lang="it-IT" altLang="ko-KR" sz="1800" b="1" dirty="0" err="1" smtClean="0"/>
              <a:t>Femto</a:t>
            </a:r>
            <a:r>
              <a:rPr lang="it-IT" altLang="ko-KR" sz="1800" b="1" dirty="0" smtClean="0"/>
              <a:t> Laser</a:t>
            </a:r>
            <a:endParaRPr lang="it-IT" altLang="ko-KR" sz="1800" b="1" dirty="0"/>
          </a:p>
          <a:p>
            <a:pPr marL="457200" indent="-457200" algn="l">
              <a:buFontTx/>
              <a:buBlip>
                <a:blip r:embed="rId5"/>
              </a:buBlip>
            </a:pPr>
            <a:r>
              <a:rPr lang="it-IT" altLang="ko-KR" sz="1800" b="1" dirty="0"/>
              <a:t> </a:t>
            </a:r>
            <a:r>
              <a:rPr lang="it-IT" altLang="ko-KR" sz="1800" b="1" dirty="0" err="1"/>
              <a:t>Solar</a:t>
            </a:r>
            <a:r>
              <a:rPr lang="it-IT" altLang="ko-KR" sz="1800" b="1" dirty="0"/>
              <a:t> Simulator </a:t>
            </a:r>
          </a:p>
          <a:p>
            <a:pPr marL="457200" indent="-457200" algn="l">
              <a:buFontTx/>
              <a:buBlip>
                <a:blip r:embed="rId5"/>
              </a:buBlip>
            </a:pPr>
            <a:r>
              <a:rPr lang="it-IT" altLang="ko-KR" sz="1800" b="1" dirty="0"/>
              <a:t> </a:t>
            </a:r>
            <a:r>
              <a:rPr lang="it-IT" altLang="ko-KR" sz="1800" b="1" dirty="0" err="1" smtClean="0"/>
              <a:t>Waveguides</a:t>
            </a:r>
            <a:r>
              <a:rPr lang="it-IT" altLang="ko-KR" sz="1800" b="1" dirty="0" smtClean="0"/>
              <a:t> </a:t>
            </a:r>
            <a:r>
              <a:rPr lang="it-IT" altLang="ko-KR" sz="1800" b="1" dirty="0" err="1" smtClean="0"/>
              <a:t>characterization</a:t>
            </a:r>
            <a:r>
              <a:rPr lang="it-IT" altLang="ko-KR" sz="1800" b="1" dirty="0" smtClean="0"/>
              <a:t> </a:t>
            </a:r>
            <a:r>
              <a:rPr lang="it-IT" altLang="ko-KR" sz="1800" b="1" dirty="0" err="1" smtClean="0"/>
              <a:t>bench</a:t>
            </a:r>
            <a:endParaRPr lang="it-IT" altLang="ko-KR" sz="1800" b="1" dirty="0"/>
          </a:p>
          <a:p>
            <a:pPr marL="457200" indent="-457200" algn="l">
              <a:buFontTx/>
              <a:buBlip>
                <a:blip r:embed="rId5"/>
              </a:buBlip>
            </a:pPr>
            <a:r>
              <a:rPr lang="it-IT" altLang="ko-KR" sz="1800" b="1" dirty="0"/>
              <a:t> </a:t>
            </a:r>
            <a:r>
              <a:rPr lang="it-IT" altLang="ko-KR" sz="1800" b="1" dirty="0" smtClean="0"/>
              <a:t>“</a:t>
            </a:r>
            <a:r>
              <a:rPr lang="it-IT" altLang="ko-KR" sz="1800" b="1" dirty="0" err="1"/>
              <a:t>SiPM</a:t>
            </a:r>
            <a:r>
              <a:rPr lang="it-IT" altLang="ko-KR" sz="1800" b="1" dirty="0"/>
              <a:t>” </a:t>
            </a:r>
            <a:r>
              <a:rPr lang="it-IT" altLang="ko-KR" sz="1800" b="1" dirty="0" err="1" smtClean="0"/>
              <a:t>characterization</a:t>
            </a:r>
            <a:r>
              <a:rPr lang="it-IT" altLang="ko-KR" sz="1800" b="1" dirty="0" smtClean="0"/>
              <a:t> </a:t>
            </a:r>
            <a:r>
              <a:rPr lang="it-IT" altLang="ko-KR" sz="1800" b="1" dirty="0" err="1" smtClean="0"/>
              <a:t>bench</a:t>
            </a:r>
            <a:endParaRPr lang="it-IT" altLang="ko-KR" sz="1800" b="1" dirty="0"/>
          </a:p>
          <a:p>
            <a:pPr marL="457200" indent="-457200" algn="l">
              <a:buFontTx/>
              <a:buBlip>
                <a:blip r:embed="rId5"/>
              </a:buBlip>
            </a:pPr>
            <a:r>
              <a:rPr lang="it-IT" altLang="ko-KR" sz="1800" b="1" dirty="0"/>
              <a:t> </a:t>
            </a:r>
            <a:r>
              <a:rPr lang="it-IT" altLang="ko-KR" sz="1800" b="1" dirty="0" err="1" smtClean="0"/>
              <a:t>Spectralight</a:t>
            </a:r>
            <a:r>
              <a:rPr lang="it-IT" altLang="ko-KR" sz="1800" b="1" dirty="0" smtClean="0"/>
              <a:t> </a:t>
            </a:r>
            <a:r>
              <a:rPr lang="it-IT" altLang="ko-KR" sz="1800" b="1" dirty="0" err="1" smtClean="0"/>
              <a:t>for</a:t>
            </a:r>
            <a:r>
              <a:rPr lang="it-IT" altLang="ko-KR" sz="1800" b="1" dirty="0" smtClean="0"/>
              <a:t> </a:t>
            </a:r>
            <a:r>
              <a:rPr lang="it-IT" altLang="ko-KR" sz="1800" b="1" dirty="0" err="1" smtClean="0"/>
              <a:t>illumination</a:t>
            </a:r>
            <a:r>
              <a:rPr lang="it-IT" altLang="ko-KR" sz="1800" b="1" dirty="0" smtClean="0"/>
              <a:t> </a:t>
            </a:r>
            <a:r>
              <a:rPr lang="it-IT" altLang="ko-KR" sz="1800" b="1" dirty="0" err="1" smtClean="0"/>
              <a:t>chatacterization</a:t>
            </a:r>
            <a:endParaRPr lang="en-US" sz="1800" b="1" dirty="0"/>
          </a:p>
        </p:txBody>
      </p:sp>
      <p:pic>
        <p:nvPicPr>
          <p:cNvPr id="10" name="Picture 14" descr="DSC0268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5100" y="4221163"/>
            <a:ext cx="2678113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activities - Competences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Silicon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LEDs</a:t>
            </a:r>
            <a:r>
              <a:rPr lang="it-IT" dirty="0" smtClean="0"/>
              <a:t> and </a:t>
            </a:r>
            <a:r>
              <a:rPr lang="it-IT" dirty="0" err="1" smtClean="0"/>
              <a:t>LASERs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Integrated</a:t>
            </a:r>
            <a:r>
              <a:rPr lang="it-IT" dirty="0" smtClean="0"/>
              <a:t> </a:t>
            </a:r>
            <a:r>
              <a:rPr lang="it-IT" dirty="0" err="1" smtClean="0"/>
              <a:t>photodetectors</a:t>
            </a:r>
            <a:r>
              <a:rPr lang="it-IT" dirty="0" smtClean="0"/>
              <a:t> on </a:t>
            </a:r>
            <a:r>
              <a:rPr lang="it-IT" dirty="0" err="1" smtClean="0"/>
              <a:t>Silicon</a:t>
            </a:r>
            <a:r>
              <a:rPr lang="it-IT" dirty="0" smtClean="0"/>
              <a:t> </a:t>
            </a:r>
            <a:r>
              <a:rPr lang="it-IT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Erbium doped planar waveguide amplifiers (EDWAs)</a:t>
            </a:r>
          </a:p>
          <a:p>
            <a:r>
              <a:rPr lang="en-US" dirty="0" smtClean="0"/>
              <a:t>Integrated Silicon optical interconnect</a:t>
            </a:r>
          </a:p>
          <a:p>
            <a:r>
              <a:rPr lang="en-US" dirty="0" smtClean="0"/>
              <a:t>Electro-optical devices characterization</a:t>
            </a:r>
          </a:p>
          <a:p>
            <a:r>
              <a:rPr lang="en-US" dirty="0" smtClean="0"/>
              <a:t>Advanced equipments for devices fabrication, i.e. e-beam.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16094-D43F-4A52-A678-1EEE33C542CE}" type="slidenum">
              <a:rPr lang="en-US" smtClean="0"/>
              <a:pPr/>
              <a:t>6</a:t>
            </a:fld>
            <a:endParaRPr 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contributions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NAVOLCHI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Support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partners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designing</a:t>
            </a:r>
            <a:r>
              <a:rPr lang="it-IT" dirty="0" smtClean="0"/>
              <a:t>, manufacturing, </a:t>
            </a:r>
            <a:r>
              <a:rPr lang="it-IT" dirty="0" err="1" smtClean="0"/>
              <a:t>testing</a:t>
            </a:r>
            <a:r>
              <a:rPr lang="it-IT" dirty="0" smtClean="0"/>
              <a:t> and </a:t>
            </a:r>
            <a:r>
              <a:rPr lang="it-IT" dirty="0" err="1" smtClean="0"/>
              <a:t>characterizing</a:t>
            </a:r>
            <a:r>
              <a:rPr lang="it-IT" dirty="0" smtClean="0"/>
              <a:t> </a:t>
            </a:r>
            <a:r>
              <a:rPr lang="it-IT" dirty="0" err="1" smtClean="0"/>
              <a:t>plasmonic</a:t>
            </a:r>
            <a:r>
              <a:rPr lang="it-IT" dirty="0" smtClean="0"/>
              <a:t> </a:t>
            </a:r>
            <a:r>
              <a:rPr lang="it-IT" dirty="0" err="1" smtClean="0"/>
              <a:t>devices</a:t>
            </a:r>
            <a:endParaRPr lang="it-IT" dirty="0" smtClean="0"/>
          </a:p>
          <a:p>
            <a:pPr lvl="1"/>
            <a:r>
              <a:rPr lang="it-IT" dirty="0" err="1" smtClean="0"/>
              <a:t>Willing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visit</a:t>
            </a:r>
            <a:r>
              <a:rPr lang="it-IT" dirty="0" smtClean="0"/>
              <a:t> </a:t>
            </a:r>
            <a:r>
              <a:rPr lang="it-IT" dirty="0" err="1" smtClean="0"/>
              <a:t>partners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r>
              <a:rPr lang="it-IT" dirty="0" smtClean="0"/>
              <a:t> and </a:t>
            </a:r>
            <a:r>
              <a:rPr lang="it-IT" dirty="0" err="1" smtClean="0"/>
              <a:t>labs</a:t>
            </a:r>
            <a:endParaRPr lang="it-IT" dirty="0" smtClean="0"/>
          </a:p>
          <a:p>
            <a:pPr lvl="1"/>
            <a:r>
              <a:rPr lang="it-IT" dirty="0" err="1" smtClean="0"/>
              <a:t>Willing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guest</a:t>
            </a:r>
            <a:r>
              <a:rPr lang="it-IT" dirty="0" smtClean="0"/>
              <a:t> </a:t>
            </a:r>
            <a:r>
              <a:rPr lang="it-IT" dirty="0" err="1" smtClean="0"/>
              <a:t>partners</a:t>
            </a:r>
            <a:r>
              <a:rPr lang="it-IT" dirty="0" smtClean="0"/>
              <a:t> in ST Catania site</a:t>
            </a:r>
          </a:p>
          <a:p>
            <a:r>
              <a:rPr lang="it-IT" dirty="0" err="1" smtClean="0"/>
              <a:t>Realization</a:t>
            </a:r>
            <a:r>
              <a:rPr lang="it-IT" dirty="0" smtClean="0"/>
              <a:t> and </a:t>
            </a:r>
            <a:r>
              <a:rPr lang="it-IT" dirty="0" err="1" smtClean="0"/>
              <a:t>characterization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demonstrator</a:t>
            </a:r>
            <a:r>
              <a:rPr lang="it-IT" dirty="0" smtClean="0"/>
              <a:t> </a:t>
            </a:r>
            <a:r>
              <a:rPr lang="it-IT" dirty="0" err="1" smtClean="0"/>
              <a:t>oriented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SiP</a:t>
            </a:r>
            <a:r>
              <a:rPr lang="it-IT" dirty="0" smtClean="0"/>
              <a:t> </a:t>
            </a:r>
            <a:r>
              <a:rPr lang="it-IT" dirty="0" err="1" smtClean="0"/>
              <a:t>applications</a:t>
            </a:r>
            <a:endParaRPr lang="it-IT" dirty="0" smtClean="0"/>
          </a:p>
          <a:p>
            <a:r>
              <a:rPr lang="it-IT" dirty="0" err="1" smtClean="0"/>
              <a:t>Benchmarking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plasmonics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solution</a:t>
            </a:r>
            <a:r>
              <a:rPr lang="it-IT" dirty="0" smtClean="0"/>
              <a:t> versus alternative </a:t>
            </a:r>
            <a:r>
              <a:rPr lang="it-IT" dirty="0" err="1" smtClean="0"/>
              <a:t>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16094-D43F-4A52-A678-1EEE33C542CE}" type="slidenum">
              <a:rPr lang="en-US" smtClean="0"/>
              <a:pPr/>
              <a:t>7</a:t>
            </a:fld>
            <a:endParaRPr lang="en-US" sz="14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INAME" val="ज़ॴॉॲ१ॹॹ९६९५४"/>
  <p:tag name="DATETIME" val="षवावसशषशददषशीऺिे॓दम्॓ग़ऱषीशय"/>
  <p:tag name="DONEBY" val="ख़ग़ॢॸॵ२९ॴदॴॵ५ॲॹ"/>
  <p:tag name="IPADDRESS" val="्ड़े॒ग़हशहहश"/>
  <p:tag name="APPVER" val="हऴश"/>
  <p:tag name="RANDOM" val="6"/>
  <p:tag name="CHECKSUM" val="ऺ़सस"/>
</p:tagLst>
</file>

<file path=ppt/theme/theme1.xml><?xml version="1.0" encoding="utf-8"?>
<a:theme xmlns:a="http://schemas.openxmlformats.org/drawingml/2006/main" name="blank">
  <a:themeElements>
    <a:clrScheme name="ST_720_540_43_18 1">
      <a:dk1>
        <a:srgbClr val="000000"/>
      </a:dk1>
      <a:lt1>
        <a:srgbClr val="FFFFFF"/>
      </a:lt1>
      <a:dk2>
        <a:srgbClr val="00528E"/>
      </a:dk2>
      <a:lt2>
        <a:srgbClr val="CECFD0"/>
      </a:lt2>
      <a:accent1>
        <a:srgbClr val="8799C1"/>
      </a:accent1>
      <a:accent2>
        <a:srgbClr val="FBB034"/>
      </a:accent2>
      <a:accent3>
        <a:srgbClr val="FFFFFF"/>
      </a:accent3>
      <a:accent4>
        <a:srgbClr val="000000"/>
      </a:accent4>
      <a:accent5>
        <a:srgbClr val="C3CADD"/>
      </a:accent5>
      <a:accent6>
        <a:srgbClr val="E39F2E"/>
      </a:accent6>
      <a:hlink>
        <a:srgbClr val="F3D89D"/>
      </a:hlink>
      <a:folHlink>
        <a:srgbClr val="0089C6"/>
      </a:folHlink>
    </a:clrScheme>
    <a:fontScheme name="ST_720_540_43_18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ST_720_540_43_18 1">
        <a:dk1>
          <a:srgbClr val="000000"/>
        </a:dk1>
        <a:lt1>
          <a:srgbClr val="FFFFFF"/>
        </a:lt1>
        <a:dk2>
          <a:srgbClr val="00528E"/>
        </a:dk2>
        <a:lt2>
          <a:srgbClr val="CECFD0"/>
        </a:lt2>
        <a:accent1>
          <a:srgbClr val="8799C1"/>
        </a:accent1>
        <a:accent2>
          <a:srgbClr val="FBB034"/>
        </a:accent2>
        <a:accent3>
          <a:srgbClr val="FFFFFF"/>
        </a:accent3>
        <a:accent4>
          <a:srgbClr val="000000"/>
        </a:accent4>
        <a:accent5>
          <a:srgbClr val="C3CADD"/>
        </a:accent5>
        <a:accent6>
          <a:srgbClr val="E39F2E"/>
        </a:accent6>
        <a:hlink>
          <a:srgbClr val="F3D89D"/>
        </a:hlink>
        <a:folHlink>
          <a:srgbClr val="0089C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77</TotalTime>
  <Words>368</Words>
  <Application>Microsoft Office PowerPoint</Application>
  <PresentationFormat>On-screen Show (4:3)</PresentationFormat>
  <Paragraphs>82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IMS R&amp;D –  Support Technologies Group</vt:lpstr>
      <vt:lpstr>Organization</vt:lpstr>
      <vt:lpstr>Group Organization and Mission</vt:lpstr>
      <vt:lpstr>Optoelectronics Lab</vt:lpstr>
      <vt:lpstr>Photonics Lab</vt:lpstr>
      <vt:lpstr>Main activities - Competences</vt:lpstr>
      <vt:lpstr>Possible contributions to NAVOLCHI</vt:lpstr>
    </vt:vector>
  </TitlesOfParts>
  <Company>STMicroelectronics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Title – Arial Bold, 40pt</dc:title>
  <dc:creator>mariaeloisa castagna</dc:creator>
  <cp:lastModifiedBy>mariaeloisa castagna</cp:lastModifiedBy>
  <cp:revision>12</cp:revision>
  <cp:lastPrinted>2009-12-10T10:33:55Z</cp:lastPrinted>
  <dcterms:created xsi:type="dcterms:W3CDTF">2011-11-07T07:54:39Z</dcterms:created>
  <dcterms:modified xsi:type="dcterms:W3CDTF">2012-03-09T09:09:42Z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