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EDA6-BCC3-4100-8346-9A8D9C3592FB}" type="datetimeFigureOut">
              <a:rPr lang="es-ES" smtClean="0"/>
              <a:t>02/04/2012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0F11D-B830-4C81-AD93-AA626C99F21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3600000" cy="308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7668344" y="198884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smtClean="0">
                <a:latin typeface="Arial" pitchFamily="34" charset="0"/>
                <a:cs typeface="Arial" pitchFamily="34" charset="0"/>
              </a:rPr>
              <a:t>g</a:t>
            </a:r>
            <a:endParaRPr lang="es-E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436096" y="1988840"/>
            <a:ext cx="1943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smtClean="0">
                <a:latin typeface="Arial" pitchFamily="34" charset="0"/>
                <a:cs typeface="Arial" pitchFamily="34" charset="0"/>
              </a:rPr>
              <a:t>filling factor</a:t>
            </a:r>
            <a:endParaRPr lang="es-E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806224" y="2617748"/>
            <a:ext cx="1007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/>
              <a:t>0.017</a:t>
            </a:r>
            <a:endParaRPr lang="es-ES" sz="2800"/>
          </a:p>
        </p:txBody>
      </p:sp>
      <p:sp>
        <p:nvSpPr>
          <p:cNvPr id="8" name="7 CuadroTexto"/>
          <p:cNvSpPr txBox="1"/>
          <p:nvPr/>
        </p:nvSpPr>
        <p:spPr>
          <a:xfrm>
            <a:off x="5878232" y="2977788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/>
              <a:t>1e-3</a:t>
            </a:r>
            <a:endParaRPr lang="es-ES" sz="2800"/>
          </a:p>
        </p:txBody>
      </p:sp>
      <p:sp>
        <p:nvSpPr>
          <p:cNvPr id="9" name="8 CuadroTexto"/>
          <p:cNvSpPr txBox="1"/>
          <p:nvPr/>
        </p:nvSpPr>
        <p:spPr>
          <a:xfrm>
            <a:off x="5878232" y="3356992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/>
              <a:t>5e-4</a:t>
            </a:r>
            <a:endParaRPr lang="es-ES" sz="28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042416"/>
            <a:ext cx="4392088" cy="245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CuadroTexto"/>
          <p:cNvSpPr txBox="1"/>
          <p:nvPr/>
        </p:nvSpPr>
        <p:spPr>
          <a:xfrm>
            <a:off x="7193739" y="2564904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/>
              <a:t>20 cm</a:t>
            </a:r>
            <a:r>
              <a:rPr lang="es-ES" sz="2800" baseline="30000" smtClean="0"/>
              <a:t>-1</a:t>
            </a:r>
            <a:endParaRPr lang="es-ES" sz="2800" baseline="30000"/>
          </a:p>
        </p:txBody>
      </p:sp>
      <p:sp>
        <p:nvSpPr>
          <p:cNvPr id="12" name="11 CuadroTexto"/>
          <p:cNvSpPr txBox="1"/>
          <p:nvPr/>
        </p:nvSpPr>
        <p:spPr>
          <a:xfrm>
            <a:off x="7311331" y="2977788"/>
            <a:ext cx="1083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/>
              <a:t>1 cm</a:t>
            </a:r>
            <a:r>
              <a:rPr lang="es-ES" sz="2800" baseline="30000" smtClean="0"/>
              <a:t>-1</a:t>
            </a:r>
            <a:endParaRPr lang="es-ES" sz="2800" baseline="30000"/>
          </a:p>
        </p:txBody>
      </p:sp>
      <p:sp>
        <p:nvSpPr>
          <p:cNvPr id="13" name="12 CuadroTexto"/>
          <p:cNvSpPr txBox="1"/>
          <p:nvPr/>
        </p:nvSpPr>
        <p:spPr>
          <a:xfrm>
            <a:off x="7318392" y="3409836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/>
              <a:t>0.5 cm</a:t>
            </a:r>
            <a:r>
              <a:rPr lang="es-ES" sz="2800" baseline="30000" smtClean="0"/>
              <a:t>-1</a:t>
            </a:r>
            <a:endParaRPr lang="es-ES" sz="2800" baseline="30000"/>
          </a:p>
        </p:txBody>
      </p:sp>
      <p:grpSp>
        <p:nvGrpSpPr>
          <p:cNvPr id="14" name="1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15" name="28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6" name="32 Imagen" descr="ICMUV_v4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1 Título"/>
            <p:cNvSpPr txBox="1">
              <a:spLocks/>
            </p:cNvSpPr>
            <p:nvPr/>
          </p:nvSpPr>
          <p:spPr bwMode="auto">
            <a:xfrm>
              <a:off x="2361587" y="193653"/>
              <a:ext cx="7462447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2600" b="1" smtClean="0">
                  <a:solidFill>
                    <a:schemeClr val="bg1"/>
                  </a:solidFill>
                </a:rPr>
                <a:t>Gain and losses measurements</a:t>
              </a:r>
              <a:endParaRPr lang="en-GB" sz="2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5" name="28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6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1 Título"/>
            <p:cNvSpPr txBox="1">
              <a:spLocks/>
            </p:cNvSpPr>
            <p:nvPr/>
          </p:nvSpPr>
          <p:spPr bwMode="auto">
            <a:xfrm>
              <a:off x="2361587" y="193653"/>
              <a:ext cx="7462447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2600" b="1" smtClean="0">
                  <a:solidFill>
                    <a:schemeClr val="bg1"/>
                  </a:solidFill>
                </a:rPr>
                <a:t>New amplifier designs</a:t>
              </a:r>
              <a:endParaRPr lang="en-GB" sz="2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1587" y="1004729"/>
            <a:ext cx="9142413" cy="411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</a:rPr>
              <a:t>In colaboration with AII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Verdana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059107"/>
            <a:ext cx="2880000" cy="1939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344" y="1781094"/>
            <a:ext cx="2880000" cy="229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509120"/>
            <a:ext cx="2880000" cy="204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4651395"/>
            <a:ext cx="2880000" cy="194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CuadroTexto"/>
          <p:cNvSpPr txBox="1"/>
          <p:nvPr/>
        </p:nvSpPr>
        <p:spPr>
          <a:xfrm>
            <a:off x="323528" y="1484784"/>
            <a:ext cx="234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up to now...</a:t>
            </a:r>
            <a:endParaRPr lang="es-E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95536" y="4075331"/>
            <a:ext cx="349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new approaches...</a:t>
            </a:r>
            <a:endParaRPr lang="es-ES"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-</dc:creator>
  <cp:lastModifiedBy>-</cp:lastModifiedBy>
  <cp:revision>3</cp:revision>
  <dcterms:created xsi:type="dcterms:W3CDTF">2012-04-02T13:44:25Z</dcterms:created>
  <dcterms:modified xsi:type="dcterms:W3CDTF">2012-04-02T13:53:46Z</dcterms:modified>
</cp:coreProperties>
</file>