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67" r:id="rId4"/>
    <p:sldId id="268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76"/>
    <a:srgbClr val="193157"/>
    <a:srgbClr val="133868"/>
    <a:srgbClr val="0A1E60"/>
    <a:srgbClr val="E46C0A"/>
    <a:srgbClr val="164B7C"/>
    <a:srgbClr val="DDDEFE"/>
    <a:srgbClr val="C4CBFD"/>
    <a:srgbClr val="1B4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5" autoAdjust="0"/>
    <p:restoredTop sz="92140" autoAdjust="0"/>
  </p:normalViewPr>
  <p:slideViewPr>
    <p:cSldViewPr snapToGrid="0" snapToObjects="1">
      <p:cViewPr varScale="1">
        <p:scale>
          <a:sx n="107" d="100"/>
          <a:sy n="107" d="100"/>
        </p:scale>
        <p:origin x="-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3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2DD0-CCCF-2A41-A4EF-685D3D80AD4F}" type="datetimeFigureOut">
              <a:rPr lang="en-US" smtClean="0"/>
              <a:pPr/>
              <a:t>04/06/12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C61D-55B6-8444-BCA1-F265A6F38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6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2F961-DAC7-9E4C-966C-FF6577C77542}" type="datetimeFigureOut">
              <a:rPr lang="en-US" smtClean="0"/>
              <a:pPr/>
              <a:t>04/06/12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457200"/>
            <a:ext cx="5181600" cy="3886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88932"/>
            <a:ext cx="5486400" cy="386926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6A39A-5ED0-1F44-A90D-266F491A6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 - Confidential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1" r:id="rId3"/>
    <p:sldLayoutId id="2147483662" r:id="rId4"/>
    <p:sldLayoutId id="2147483664" r:id="rId5"/>
    <p:sldLayoutId id="2147483650" r:id="rId6"/>
    <p:sldLayoutId id="2147483663" r:id="rId7"/>
    <p:sldLayoutId id="2147483651" r:id="rId8"/>
    <p:sldLayoutId id="2147483652" r:id="rId9"/>
    <p:sldLayoutId id="2147483667" r:id="rId10"/>
    <p:sldLayoutId id="2147483653" r:id="rId11"/>
    <p:sldLayoutId id="2147483654" r:id="rId12"/>
    <p:sldLayoutId id="2147483668" r:id="rId13"/>
    <p:sldLayoutId id="2147483655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9.png"/><Relationship Id="rId3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Navolchi</a:t>
            </a:r>
            <a:r>
              <a:rPr lang="en-US" dirty="0" smtClean="0"/>
              <a:t> Telco – 4 June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(including input UGent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0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</a:t>
            </a:r>
            <a:r>
              <a:rPr lang="en-US" dirty="0" err="1" smtClean="0"/>
              <a:t>Characterisation</a:t>
            </a:r>
            <a:r>
              <a:rPr lang="en-US" dirty="0" smtClean="0"/>
              <a:t> of interaction QDOTS with silicon waveguide</a:t>
            </a:r>
          </a:p>
          <a:p>
            <a:r>
              <a:rPr lang="en-US" dirty="0" smtClean="0"/>
              <a:t>2) Build proposed amplifier with different top contacts</a:t>
            </a:r>
          </a:p>
          <a:p>
            <a:r>
              <a:rPr lang="en-US" dirty="0" smtClean="0"/>
              <a:t>3) Preparing new QDOTS for Valencia</a:t>
            </a:r>
          </a:p>
          <a:p>
            <a:r>
              <a:rPr lang="en-US" dirty="0" smtClean="0"/>
              <a:t>4) New QDOT-gain characterization planned (collaboration with </a:t>
            </a:r>
            <a:r>
              <a:rPr lang="en-US" dirty="0" err="1" smtClean="0"/>
              <a:t>TUDelft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98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st-2D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5808411"/>
          </a:xfrm>
          <a:prstGeom prst="rect">
            <a:avLst/>
          </a:prstGeom>
        </p:spPr>
      </p:pic>
      <p:pic>
        <p:nvPicPr>
          <p:cNvPr id="3" name="Picture 2" descr="Stack on SOI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1289" y="4724400"/>
            <a:ext cx="4052711" cy="213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38400" y="1219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electrode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228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Gold Contact Pad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26670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Silicon waveguide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51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SiO2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362200" y="2667000"/>
            <a:ext cx="6858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200" y="2590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Quantum Dots</a:t>
            </a:r>
          </a:p>
          <a:p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57400" y="2209800"/>
            <a:ext cx="9144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71600" y="213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Al2O3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60198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stack thickness is approximately 90nm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37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ITO top-contact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404" y="3421487"/>
            <a:ext cx="6139517" cy="324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4163" y="874661"/>
            <a:ext cx="5049837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09498"/>
            <a:ext cx="4724400" cy="241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798763" y="555574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Qd</a:t>
            </a:r>
            <a:r>
              <a:rPr lang="en-US" b="1" dirty="0" smtClean="0"/>
              <a:t>/al2o3/</a:t>
            </a:r>
            <a:r>
              <a:rPr lang="en-US" b="1" dirty="0" err="1" smtClean="0"/>
              <a:t>ito</a:t>
            </a:r>
            <a:r>
              <a:rPr lang="en-US" b="1" dirty="0" smtClean="0"/>
              <a:t> – al2o3/</a:t>
            </a:r>
            <a:r>
              <a:rPr lang="en-US" b="1" dirty="0" err="1" smtClean="0"/>
              <a:t>ito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821" y="100949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Absorption of </a:t>
            </a:r>
            <a:r>
              <a:rPr lang="en-US" dirty="0" err="1" smtClean="0"/>
              <a:t>PbS</a:t>
            </a:r>
            <a:r>
              <a:rPr lang="en-US" dirty="0" smtClean="0"/>
              <a:t> in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6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447800"/>
            <a:ext cx="4191000" cy="3220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ITO as top contact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81264" y="2603072"/>
            <a:ext cx="96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ITO only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81264" y="3114433"/>
            <a:ext cx="1396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ITO + QDOTS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81264" y="2111422"/>
            <a:ext cx="1158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Difference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9" idx="1"/>
          </p:cNvCxnSpPr>
          <p:nvPr/>
        </p:nvCxnSpPr>
        <p:spPr>
          <a:xfrm>
            <a:off x="2622586" y="2296088"/>
            <a:ext cx="23586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622586" y="2787738"/>
            <a:ext cx="23586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22586" y="3315594"/>
            <a:ext cx="23586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03046" y="5476503"/>
            <a:ext cx="436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Clear effect of QDOTS, absorption ± 200/cm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1544324"/>
      </p:ext>
    </p:extLst>
  </p:cSld>
  <p:clrMapOvr>
    <a:masterClrMapping/>
  </p:clrMapOvr>
</p:sld>
</file>

<file path=ppt/theme/theme1.xml><?xml version="1.0" encoding="utf-8"?>
<a:theme xmlns:a="http://schemas.openxmlformats.org/drawingml/2006/main" name="photon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hotonics - Confidentia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photonics.potx</Template>
  <TotalTime>11300</TotalTime>
  <Words>106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photonics</vt:lpstr>
      <vt:lpstr>Photonics - Confidential</vt:lpstr>
      <vt:lpstr>Navolchi Telco – 4 June 2012</vt:lpstr>
      <vt:lpstr>Summary</vt:lpstr>
      <vt:lpstr>PowerPoint Presentation</vt:lpstr>
      <vt:lpstr>Using ITO top-contact</vt:lpstr>
      <vt:lpstr>Using ITO as top contact</vt:lpstr>
    </vt:vector>
  </TitlesOfParts>
  <Company>MacBook 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Verbist</dc:creator>
  <cp:lastModifiedBy>Dries Van Thourhout</cp:lastModifiedBy>
  <cp:revision>133</cp:revision>
  <cp:lastPrinted>2010-11-30T16:32:30Z</cp:lastPrinted>
  <dcterms:created xsi:type="dcterms:W3CDTF">2010-10-27T15:19:42Z</dcterms:created>
  <dcterms:modified xsi:type="dcterms:W3CDTF">2012-06-04T13:19:09Z</dcterms:modified>
</cp:coreProperties>
</file>