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  <p:sldMasterId id="2147483648" r:id="rId2"/>
  </p:sldMasterIdLst>
  <p:notesMasterIdLst>
    <p:notesMasterId r:id="rId5"/>
  </p:notesMasterIdLst>
  <p:handoutMasterIdLst>
    <p:handoutMasterId r:id="rId6"/>
  </p:handoutMasterIdLst>
  <p:sldIdLst>
    <p:sldId id="256" r:id="rId3"/>
    <p:sldId id="26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476"/>
    <a:srgbClr val="193157"/>
    <a:srgbClr val="133868"/>
    <a:srgbClr val="0A1E60"/>
    <a:srgbClr val="E46C0A"/>
    <a:srgbClr val="164B7C"/>
    <a:srgbClr val="DDDEFE"/>
    <a:srgbClr val="C4CBFD"/>
    <a:srgbClr val="1B4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95" autoAdjust="0"/>
    <p:restoredTop sz="92140" autoAdjust="0"/>
  </p:normalViewPr>
  <p:slideViewPr>
    <p:cSldViewPr snapToGrid="0" snapToObjects="1">
      <p:cViewPr varScale="1">
        <p:scale>
          <a:sx n="92" d="100"/>
          <a:sy n="92" d="100"/>
        </p:scale>
        <p:origin x="-1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3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C2DD0-CCCF-2A41-A4EF-685D3D80AD4F}" type="datetimeFigureOut">
              <a:rPr lang="en-US" smtClean="0"/>
              <a:pPr/>
              <a:t>03/09/12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1C61D-55B6-8444-BCA1-F265A6F385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064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2F961-DAC7-9E4C-966C-FF6577C77542}" type="datetimeFigureOut">
              <a:rPr lang="en-US" smtClean="0"/>
              <a:pPr/>
              <a:t>03/09/12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8200" y="457200"/>
            <a:ext cx="5181600" cy="3886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88932"/>
            <a:ext cx="5486400" cy="386926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26A39A-5ED0-1F44-A90D-266F491A60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41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13538" y="189654"/>
            <a:ext cx="1601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CONFIDENTIAL</a:t>
            </a:r>
            <a:endParaRPr lang="en-US" b="1" cap="small" dirty="0">
              <a:solidFill>
                <a:srgbClr val="1C44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8" name="Picture 17" descr="logo_imec_ugentblauwCMYK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8" name="Picture 94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15899"/>
            <a:ext cx="9163319" cy="942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7197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  <a:p>
            <a:pPr lvl="4"/>
            <a:r>
              <a:rPr lang="nl-BE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144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4175"/>
            <a:ext cx="4040188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144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54175"/>
            <a:ext cx="4041775" cy="44719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3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BE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4031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25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2728"/>
            <a:ext cx="7772400" cy="107999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2" name="Picture 11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9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32868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86428"/>
            <a:ext cx="70866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-1" y="6350000"/>
            <a:ext cx="9180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2212274"/>
            <a:ext cx="7772400" cy="1079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0" dirty="0" smtClean="0"/>
              <a:t>http://photonics.intec.ugent.be</a:t>
            </a:r>
            <a:endParaRPr lang="en-US" b="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-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3" descr="logonegatief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2069452"/>
            <a:ext cx="9180000" cy="148654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 userDrawn="1"/>
        </p:nvSpPr>
        <p:spPr>
          <a:xfrm>
            <a:off x="-1" y="6350000"/>
            <a:ext cx="9144001" cy="540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118631" y="3009706"/>
            <a:ext cx="7772400" cy="5462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z="2800" b="0" dirty="0" smtClean="0">
                <a:solidFill>
                  <a:schemeClr val="bg1"/>
                </a:solidFill>
              </a:rPr>
              <a:t>http://photonics.intec.ugent.be</a:t>
            </a:r>
            <a:endParaRPr lang="en-US" sz="2800" b="0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4196" y="68269"/>
            <a:ext cx="1317475" cy="990898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6505207" y="996187"/>
            <a:ext cx="2658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cap="small" dirty="0" smtClean="0">
                <a:solidFill>
                  <a:srgbClr val="1C4476"/>
                </a:solidFill>
              </a:rPr>
              <a:t>Photonics Research Group</a:t>
            </a:r>
            <a:endParaRPr lang="en-US" b="1" cap="small" dirty="0">
              <a:solidFill>
                <a:srgbClr val="1C4476"/>
              </a:solidFill>
            </a:endParaRPr>
          </a:p>
        </p:txBody>
      </p:sp>
      <p:pic>
        <p:nvPicPr>
          <p:cNvPr id="17" name="Picture 16" descr="logo_imec_ugentblauwCMYK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1031" y="240454"/>
            <a:ext cx="1046125" cy="727814"/>
          </a:xfrm>
          <a:prstGeom prst="rect">
            <a:avLst/>
          </a:prstGeom>
        </p:spPr>
      </p:pic>
      <p:pic>
        <p:nvPicPr>
          <p:cNvPr id="10" name="Picture 94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350" y="2069452"/>
            <a:ext cx="9145350" cy="9402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1549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947" y="1168400"/>
            <a:ext cx="8488947" cy="495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54000"/>
            <a:ext cx="9144000" cy="731520"/>
          </a:xfrm>
          <a:prstGeom prst="rect">
            <a:avLst/>
          </a:prstGeom>
          <a:solidFill>
            <a:srgbClr val="1B42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Calibri" pitchFamily="34" charset="0"/>
              <a:buChar char=" "/>
              <a:defRPr/>
            </a:lvl1pPr>
            <a:lvl2pPr>
              <a:buClr>
                <a:srgbClr val="1C4476"/>
              </a:buCl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0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000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038600" cy="497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2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20" Type="http://schemas.openxmlformats.org/officeDocument/2006/relationships/image" Target="../media/image5.jpeg"/><Relationship Id="rId10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theme" Target="../theme/theme2.xml"/><Relationship Id="rId16" Type="http://schemas.openxmlformats.org/officeDocument/2006/relationships/image" Target="../media/image1.jpeg"/><Relationship Id="rId17" Type="http://schemas.openxmlformats.org/officeDocument/2006/relationships/image" Target="../media/image2.emf"/><Relationship Id="rId18" Type="http://schemas.openxmlformats.org/officeDocument/2006/relationships/image" Target="../media/image3.jpeg"/><Relationship Id="rId19" Type="http://schemas.openxmlformats.org/officeDocument/2006/relationships/image" Target="../media/image4.jpeg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947" y="274638"/>
            <a:ext cx="8488947" cy="600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947" y="1449780"/>
            <a:ext cx="8488947" cy="467638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Click to edit Master text styles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2105" y="6423190"/>
            <a:ext cx="60024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8316" y="6423190"/>
            <a:ext cx="601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14081587-E403-B147-B124-14F9C4F3939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83" descr="logonegatief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50" y="6381328"/>
            <a:ext cx="9145350" cy="490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9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489" t="16901" b="50912"/>
          <a:stretch>
            <a:fillRect/>
          </a:stretch>
        </p:blipFill>
        <p:spPr bwMode="auto">
          <a:xfrm>
            <a:off x="8038241" y="6534934"/>
            <a:ext cx="542925" cy="2143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pic>
        <p:nvPicPr>
          <p:cNvPr id="9" name="Picture 90" descr="logonegatief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164A7C"/>
              </a:clrFrom>
              <a:clrTo>
                <a:srgbClr val="164A7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" y="6443207"/>
            <a:ext cx="4445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17"/>
          <p:cNvGrpSpPr>
            <a:grpSpLocks/>
          </p:cNvGrpSpPr>
          <p:nvPr/>
        </p:nvGrpSpPr>
        <p:grpSpPr bwMode="auto">
          <a:xfrm>
            <a:off x="489510" y="6587317"/>
            <a:ext cx="652463" cy="178532"/>
            <a:chOff x="3923928" y="4829672"/>
            <a:chExt cx="648072" cy="199528"/>
          </a:xfrm>
        </p:grpSpPr>
        <p:pic>
          <p:nvPicPr>
            <p:cNvPr id="11" name="Picture 90" descr="logonegatief"/>
            <p:cNvPicPr>
              <a:picLocks noChangeAspect="1" noChangeArrowheads="1"/>
            </p:cNvPicPr>
            <p:nvPr/>
          </p:nvPicPr>
          <p:blipFill>
            <a:blip r:embed="rId19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23928" y="4838700"/>
              <a:ext cx="648072" cy="190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90" descr="logonegatief"/>
            <p:cNvPicPr>
              <a:picLocks noChangeAspect="1" noChangeArrowheads="1"/>
            </p:cNvPicPr>
            <p:nvPr userDrawn="1"/>
          </p:nvPicPr>
          <p:blipFill>
            <a:blip r:embed="rId20" cstate="print">
              <a:clrChange>
                <a:clrFrom>
                  <a:srgbClr val="164A7C"/>
                </a:clrFrom>
                <a:clrTo>
                  <a:srgbClr val="164A7C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9659" y="4829672"/>
              <a:ext cx="152400" cy="180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Footer Placeholder 4"/>
          <p:cNvSpPr txBox="1">
            <a:spLocks/>
          </p:cNvSpPr>
          <p:nvPr/>
        </p:nvSpPr>
        <p:spPr>
          <a:xfrm>
            <a:off x="2589771" y="6493254"/>
            <a:ext cx="3990038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0" cap="small" dirty="0" smtClean="0">
                <a:solidFill>
                  <a:srgbClr val="FFFFFF"/>
                </a:solidFill>
                <a:latin typeface="Calibri"/>
                <a:cs typeface="Calibri"/>
              </a:rPr>
              <a:t>Photonics Research</a:t>
            </a:r>
            <a:r>
              <a:rPr lang="en-US" sz="1400" b="0" cap="small" baseline="0" dirty="0" smtClean="0">
                <a:solidFill>
                  <a:srgbClr val="FFFFFF"/>
                </a:solidFill>
                <a:latin typeface="Calibri"/>
                <a:cs typeface="Calibri"/>
              </a:rPr>
              <a:t> Group - Confidential</a:t>
            </a:r>
            <a:endParaRPr lang="en-US" sz="1400" b="0" cap="small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652317" y="6491365"/>
            <a:ext cx="491683" cy="32399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081587-E403-B147-B124-14F9C4F39392}" type="slidenum">
              <a:rPr lang="en-US" sz="1400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4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1" r:id="rId3"/>
    <p:sldLayoutId id="2147483662" r:id="rId4"/>
    <p:sldLayoutId id="2147483664" r:id="rId5"/>
    <p:sldLayoutId id="2147483650" r:id="rId6"/>
    <p:sldLayoutId id="2147483663" r:id="rId7"/>
    <p:sldLayoutId id="2147483651" r:id="rId8"/>
    <p:sldLayoutId id="2147483652" r:id="rId9"/>
    <p:sldLayoutId id="2147483667" r:id="rId10"/>
    <p:sldLayoutId id="2147483653" r:id="rId11"/>
    <p:sldLayoutId id="2147483654" r:id="rId12"/>
    <p:sldLayoutId id="2147483668" r:id="rId13"/>
    <p:sldLayoutId id="2147483655" r:id="rId14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90000"/>
        </a:lnSpc>
        <a:spcBef>
          <a:spcPts val="3000"/>
        </a:spcBef>
        <a:spcAft>
          <a:spcPts val="0"/>
        </a:spcAft>
        <a:buFont typeface="Arial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90000"/>
        </a:lnSpc>
        <a:spcBef>
          <a:spcPct val="20000"/>
        </a:spcBef>
        <a:buSzPct val="60000"/>
        <a:buFont typeface="Courier New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lnSpc>
          <a:spcPct val="90000"/>
        </a:lnSpc>
        <a:spcBef>
          <a:spcPct val="20000"/>
        </a:spcBef>
        <a:buFont typeface="Arial"/>
        <a:buNone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Navolchi</a:t>
            </a:r>
            <a:r>
              <a:rPr lang="en-US" dirty="0" smtClean="0"/>
              <a:t> Telco – </a:t>
            </a:r>
            <a:r>
              <a:rPr lang="en-US" dirty="0" smtClean="0"/>
              <a:t>3 </a:t>
            </a:r>
            <a:r>
              <a:rPr lang="en-US" dirty="0" err="1" smtClean="0"/>
              <a:t>sep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03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WP4: </a:t>
            </a:r>
            <a:r>
              <a:rPr lang="en-US" dirty="0" err="1" smtClean="0"/>
              <a:t>Characterisation</a:t>
            </a:r>
            <a:r>
              <a:rPr lang="en-US" dirty="0" smtClean="0"/>
              <a:t> </a:t>
            </a:r>
            <a:r>
              <a:rPr lang="en-US" dirty="0" smtClean="0"/>
              <a:t>of interaction QDOTS with silicon </a:t>
            </a:r>
            <a:r>
              <a:rPr lang="en-US" dirty="0" smtClean="0"/>
              <a:t>waveguide</a:t>
            </a:r>
          </a:p>
          <a:p>
            <a:pPr lvl="1"/>
            <a:r>
              <a:rPr lang="en-US" dirty="0" smtClean="0"/>
              <a:t>(See UGent presentation)</a:t>
            </a:r>
            <a:endParaRPr lang="en-US" dirty="0" smtClean="0"/>
          </a:p>
          <a:p>
            <a:r>
              <a:rPr lang="en-US" dirty="0" smtClean="0"/>
              <a:t>WP4: </a:t>
            </a:r>
            <a:r>
              <a:rPr lang="en-US" dirty="0" smtClean="0"/>
              <a:t>Build </a:t>
            </a:r>
            <a:r>
              <a:rPr lang="en-US" dirty="0" smtClean="0"/>
              <a:t>proposed amplifier </a:t>
            </a:r>
            <a:r>
              <a:rPr lang="en-US" dirty="0" smtClean="0"/>
              <a:t>with improved top contacts</a:t>
            </a:r>
            <a:endParaRPr lang="en-US" dirty="0"/>
          </a:p>
          <a:p>
            <a:pPr lvl="1"/>
            <a:r>
              <a:rPr lang="en-US" dirty="0" smtClean="0"/>
              <a:t>New SOI-chips arrived</a:t>
            </a:r>
          </a:p>
          <a:p>
            <a:pPr lvl="1"/>
            <a:r>
              <a:rPr lang="en-US" dirty="0" smtClean="0"/>
              <a:t>New contact mask for completed and arrived</a:t>
            </a:r>
          </a:p>
          <a:p>
            <a:r>
              <a:rPr lang="en-US" dirty="0" smtClean="0"/>
              <a:t>WP4: Etching tests </a:t>
            </a:r>
            <a:r>
              <a:rPr lang="en-US" dirty="0" err="1" smtClean="0"/>
              <a:t>SiN</a:t>
            </a:r>
            <a:r>
              <a:rPr lang="en-US" dirty="0" smtClean="0"/>
              <a:t>-films with </a:t>
            </a:r>
            <a:r>
              <a:rPr lang="en-US" dirty="0" err="1" smtClean="0"/>
              <a:t>embeddd</a:t>
            </a:r>
            <a:r>
              <a:rPr lang="en-US" dirty="0" smtClean="0"/>
              <a:t> </a:t>
            </a:r>
            <a:r>
              <a:rPr lang="en-US" smtClean="0"/>
              <a:t>QDOTS ongoing</a:t>
            </a:r>
            <a:endParaRPr lang="en-US" dirty="0" smtClean="0"/>
          </a:p>
          <a:p>
            <a:r>
              <a:rPr lang="en-US" dirty="0" smtClean="0"/>
              <a:t>WP5: Second gen passive filter</a:t>
            </a:r>
          </a:p>
          <a:p>
            <a:pPr lvl="1"/>
            <a:r>
              <a:rPr lang="en-US" dirty="0" smtClean="0"/>
              <a:t>SOI filters arrived</a:t>
            </a:r>
          </a:p>
          <a:p>
            <a:r>
              <a:rPr lang="en-US" dirty="0" smtClean="0"/>
              <a:t>WP5: Steerable gratings</a:t>
            </a:r>
          </a:p>
          <a:p>
            <a:pPr lvl="1"/>
            <a:r>
              <a:rPr lang="en-US" dirty="0" smtClean="0"/>
              <a:t>New SOI chips arrived</a:t>
            </a:r>
          </a:p>
          <a:p>
            <a:pPr lvl="1"/>
            <a:r>
              <a:rPr lang="en-US" dirty="0" err="1" smtClean="0"/>
              <a:t>Postprocessing</a:t>
            </a:r>
            <a:r>
              <a:rPr lang="en-US" dirty="0" smtClean="0"/>
              <a:t> started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980376"/>
      </p:ext>
    </p:extLst>
  </p:cSld>
  <p:clrMapOvr>
    <a:masterClrMapping/>
  </p:clrMapOvr>
</p:sld>
</file>

<file path=ppt/theme/theme1.xml><?xml version="1.0" encoding="utf-8"?>
<a:theme xmlns:a="http://schemas.openxmlformats.org/drawingml/2006/main" name="photonic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hotonics - Confidential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photonics.potx</Template>
  <TotalTime>11304</TotalTime>
  <Words>72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photonics</vt:lpstr>
      <vt:lpstr>Photonics - Confidential</vt:lpstr>
      <vt:lpstr>Navolchi Telco – 3 sep 2012</vt:lpstr>
      <vt:lpstr>Summary</vt:lpstr>
    </vt:vector>
  </TitlesOfParts>
  <Company>MacBook Pro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Verbist</dc:creator>
  <cp:lastModifiedBy>Dries Van Thourhout</cp:lastModifiedBy>
  <cp:revision>135</cp:revision>
  <cp:lastPrinted>2010-11-30T16:32:30Z</cp:lastPrinted>
  <dcterms:created xsi:type="dcterms:W3CDTF">2010-10-27T15:19:42Z</dcterms:created>
  <dcterms:modified xsi:type="dcterms:W3CDTF">2012-09-03T12:00:37Z</dcterms:modified>
</cp:coreProperties>
</file>