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"/>
  </p:notesMasterIdLst>
  <p:sldIdLst>
    <p:sldId id="284" r:id="rId2"/>
    <p:sldId id="530" r:id="rId3"/>
    <p:sldId id="528" r:id="rId4"/>
    <p:sldId id="531" r:id="rId5"/>
    <p:sldId id="532" r:id="rId6"/>
    <p:sldId id="533" r:id="rId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0C0C0"/>
    <a:srgbClr val="B2B2B2"/>
    <a:srgbClr val="000000"/>
    <a:srgbClr val="FFFF00"/>
    <a:srgbClr val="D5E0E5"/>
    <a:srgbClr val="14096A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4014" autoAdjust="0"/>
  </p:normalViewPr>
  <p:slideViewPr>
    <p:cSldViewPr>
      <p:cViewPr varScale="1">
        <p:scale>
          <a:sx n="94" d="100"/>
          <a:sy n="94" d="100"/>
        </p:scale>
        <p:origin x="-2040" y="-96"/>
      </p:cViewPr>
      <p:guideLst>
        <p:guide orient="horz" pos="2160"/>
        <p:guide pos="2200"/>
        <p:guide pos="2653"/>
        <p:guide pos="2880"/>
        <p:guide pos="3107"/>
        <p:guide pos="3560"/>
        <p:guide pos="4014"/>
        <p:guide pos="2426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881F690-8F99-422C-863D-8B29C442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phot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ue titl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16563"/>
            <a:ext cx="22320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0DBE-0599-491C-BD46-CE48106286D0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30BC-D104-4B89-97CA-8F6043CC4D3D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bar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925" y="6535738"/>
            <a:ext cx="37115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Overview PhI Research           PhI colloquium        5 Sept 2011</a:t>
            </a:r>
            <a:endParaRPr lang="nl-NL" dirty="0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5" y="6524625"/>
            <a:ext cx="322263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3857625" algn="r"/>
              </a:tabLst>
              <a:defRPr sz="900" b="0" smtClean="0">
                <a:latin typeface="Arial" charset="0"/>
              </a:defRPr>
            </a:lvl1pPr>
          </a:lstStyle>
          <a:p>
            <a:pPr>
              <a:defRPr/>
            </a:pPr>
            <a:fld id="{C7D3E4C2-64ED-461C-8F0D-99C18DAA7D2E}" type="slidenum">
              <a:rPr lang="nl-NL" smtClean="0"/>
              <a:pPr>
                <a:defRPr/>
              </a:pPr>
              <a:t>‹#›</a:t>
            </a:fld>
            <a:r>
              <a:rPr lang="nl-NL" dirty="0" smtClean="0"/>
              <a:t>/61</a:t>
            </a:r>
            <a:endParaRPr lang="nl-NL" dirty="0"/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1288" y="616585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8" r:id="rId2"/>
    <p:sldLayoutId id="214748386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5536" y="2204864"/>
            <a:ext cx="5720531" cy="129614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Progress meeting</a:t>
            </a:r>
            <a:br>
              <a:rPr lang="en-US" sz="3600" dirty="0" smtClean="0"/>
            </a:br>
            <a:endParaRPr lang="en-US" sz="1800" dirty="0" smtClean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12976"/>
            <a:ext cx="5113338" cy="2088232"/>
          </a:xfrm>
        </p:spPr>
        <p:txBody>
          <a:bodyPr/>
          <a:lstStyle/>
          <a:p>
            <a:pPr eaLnBrk="1" hangingPunct="1"/>
            <a:r>
              <a:rPr lang="nl-NL" sz="2200" b="0" dirty="0"/>
              <a:t>Victor Calzadilla</a:t>
            </a:r>
          </a:p>
          <a:p>
            <a:pPr eaLnBrk="1" hangingPunct="1"/>
            <a:r>
              <a:rPr lang="nl-NL" sz="2200" b="0" dirty="0" err="1"/>
              <a:t>Meint</a:t>
            </a:r>
            <a:r>
              <a:rPr lang="nl-NL" sz="2200" b="0" dirty="0"/>
              <a:t> Smit</a:t>
            </a:r>
          </a:p>
          <a:p>
            <a:pPr eaLnBrk="1" hangingPunct="1"/>
            <a:r>
              <a:rPr lang="nl-NL" sz="2200" b="0" dirty="0"/>
              <a:t>Andrea Fiore</a:t>
            </a:r>
          </a:p>
          <a:p>
            <a:pPr eaLnBrk="1" hangingPunct="1"/>
            <a:endParaRPr lang="nl-NL" sz="2200" b="0" dirty="0"/>
          </a:p>
          <a:p>
            <a:pPr eaLnBrk="1" hangingPunct="1"/>
            <a:r>
              <a:rPr lang="nl-NL" sz="2200" b="0" dirty="0" smtClean="0"/>
              <a:t>03/09/2012</a:t>
            </a:r>
            <a:endParaRPr lang="nl-NL" sz="2200" b="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3"/>
            <a:ext cx="304313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Metallo</a:t>
            </a:r>
            <a:r>
              <a:rPr lang="en-US" dirty="0" smtClean="0"/>
              <a:t>-dielectric </a:t>
            </a:r>
            <a:r>
              <a:rPr lang="en-US" dirty="0" err="1" smtClean="0"/>
              <a:t>nanolaser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6" t="53615" r="40836" b="23279"/>
          <a:stretch/>
        </p:blipFill>
        <p:spPr bwMode="auto">
          <a:xfrm rot="16200000">
            <a:off x="682861" y="2133564"/>
            <a:ext cx="3672406" cy="25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20072" y="1556792"/>
            <a:ext cx="2637666" cy="3672408"/>
            <a:chOff x="539551" y="1635067"/>
            <a:chExt cx="2736602" cy="3810156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1" t="14293" r="41833" b="54390"/>
            <a:stretch/>
          </p:blipFill>
          <p:spPr bwMode="auto">
            <a:xfrm rot="16200000">
              <a:off x="2774" y="2171844"/>
              <a:ext cx="3810156" cy="273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33" t="26421" r="46331" b="71595"/>
            <a:stretch/>
          </p:blipFill>
          <p:spPr bwMode="auto">
            <a:xfrm rot="16200000">
              <a:off x="1166982" y="2873578"/>
              <a:ext cx="1368152" cy="174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42" y="1556792"/>
            <a:ext cx="944882" cy="2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2</a:t>
            </a:fld>
            <a:r>
              <a:rPr lang="nl-NL" sz="1200" dirty="0" smtClean="0"/>
              <a:t>/6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5822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2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nl-NL" dirty="0" err="1" smtClean="0"/>
              <a:t>Layer</a:t>
            </a:r>
            <a:r>
              <a:rPr lang="nl-NL" dirty="0" smtClean="0"/>
              <a:t> </a:t>
            </a:r>
            <a:r>
              <a:rPr lang="nl-NL" dirty="0" smtClean="0"/>
              <a:t>stack of first </a:t>
            </a:r>
            <a:r>
              <a:rPr lang="nl-NL" dirty="0" err="1" smtClean="0"/>
              <a:t>wafer</a:t>
            </a:r>
            <a:endParaRPr lang="en-US" sz="2200" b="0" dirty="0" smtClean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1845662" y="5773772"/>
            <a:ext cx="3096341" cy="1076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85891" y="1239520"/>
            <a:ext cx="0" cy="1181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Right Brace 26"/>
          <p:cNvSpPr/>
          <p:nvPr/>
        </p:nvSpPr>
        <p:spPr bwMode="auto">
          <a:xfrm>
            <a:off x="5220072" y="1196752"/>
            <a:ext cx="362816" cy="3384376"/>
          </a:xfrm>
          <a:prstGeom prst="rightBrace">
            <a:avLst>
              <a:gd name="adj1" fmla="val 6847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 bwMode="auto">
          <a:xfrm>
            <a:off x="5220072" y="4660880"/>
            <a:ext cx="362816" cy="856352"/>
          </a:xfrm>
          <a:prstGeom prst="rightBrace">
            <a:avLst>
              <a:gd name="adj1" fmla="val 6847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40910" y="273040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0112" y="4890646"/>
            <a:ext cx="1259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Waveguide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876256" y="1366068"/>
            <a:ext cx="944882" cy="2783012"/>
            <a:chOff x="7812360" y="1029382"/>
            <a:chExt cx="944882" cy="2783012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029382"/>
              <a:ext cx="944882" cy="278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81481" r="94489" b="15049"/>
            <a:stretch/>
          </p:blipFill>
          <p:spPr bwMode="auto">
            <a:xfrm>
              <a:off x="7812360" y="1031133"/>
              <a:ext cx="288032" cy="312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23755" r="71240" b="19152"/>
          <a:stretch/>
        </p:blipFill>
        <p:spPr bwMode="auto">
          <a:xfrm>
            <a:off x="467544" y="977092"/>
            <a:ext cx="4546470" cy="587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3</a:t>
            </a:fld>
            <a:r>
              <a:rPr lang="nl-NL" sz="1200" dirty="0" smtClean="0"/>
              <a:t>/6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795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 bwMode="auto">
          <a:xfrm>
            <a:off x="251520" y="3212976"/>
            <a:ext cx="4392488" cy="1944216"/>
          </a:xfrm>
          <a:prstGeom prst="cube">
            <a:avLst>
              <a:gd name="adj" fmla="val 85764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02" y="0"/>
            <a:ext cx="8024812" cy="895350"/>
          </a:xfrm>
        </p:spPr>
        <p:txBody>
          <a:bodyPr/>
          <a:lstStyle/>
          <a:p>
            <a:r>
              <a:rPr lang="en-US" dirty="0" smtClean="0"/>
              <a:t>Approach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 bwMode="auto">
          <a:xfrm>
            <a:off x="1372444" y="2924944"/>
            <a:ext cx="2191444" cy="1944216"/>
          </a:xfrm>
          <a:prstGeom prst="cube">
            <a:avLst>
              <a:gd name="adj" fmla="val 836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1372444" y="2780929"/>
            <a:ext cx="2191444" cy="1788764"/>
          </a:xfrm>
          <a:prstGeom prst="cube">
            <a:avLst>
              <a:gd name="adj" fmla="val 9142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1372444" y="2276872"/>
            <a:ext cx="2191444" cy="2160240"/>
          </a:xfrm>
          <a:prstGeom prst="cube">
            <a:avLst>
              <a:gd name="adj" fmla="val 760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ube 33"/>
          <p:cNvSpPr/>
          <p:nvPr/>
        </p:nvSpPr>
        <p:spPr bwMode="auto">
          <a:xfrm>
            <a:off x="1372444" y="1772816"/>
            <a:ext cx="2191444" cy="2160240"/>
          </a:xfrm>
          <a:prstGeom prst="cube">
            <a:avLst>
              <a:gd name="adj" fmla="val 760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1372444" y="1268760"/>
            <a:ext cx="2191444" cy="2160240"/>
          </a:xfrm>
          <a:prstGeom prst="cube">
            <a:avLst>
              <a:gd name="adj" fmla="val 760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ube 35"/>
          <p:cNvSpPr/>
          <p:nvPr/>
        </p:nvSpPr>
        <p:spPr bwMode="auto">
          <a:xfrm>
            <a:off x="4499992" y="3212976"/>
            <a:ext cx="4392488" cy="1944216"/>
          </a:xfrm>
          <a:prstGeom prst="cube">
            <a:avLst>
              <a:gd name="adj" fmla="val 85764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ube 36"/>
          <p:cNvSpPr/>
          <p:nvPr/>
        </p:nvSpPr>
        <p:spPr bwMode="auto">
          <a:xfrm>
            <a:off x="5620916" y="2924944"/>
            <a:ext cx="2191444" cy="1944216"/>
          </a:xfrm>
          <a:prstGeom prst="cube">
            <a:avLst>
              <a:gd name="adj" fmla="val 836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ube 37"/>
          <p:cNvSpPr/>
          <p:nvPr/>
        </p:nvSpPr>
        <p:spPr bwMode="auto">
          <a:xfrm>
            <a:off x="5620916" y="2780929"/>
            <a:ext cx="2191444" cy="1788764"/>
          </a:xfrm>
          <a:prstGeom prst="cube">
            <a:avLst>
              <a:gd name="adj" fmla="val 9142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ube 39"/>
          <p:cNvSpPr/>
          <p:nvPr/>
        </p:nvSpPr>
        <p:spPr bwMode="auto">
          <a:xfrm>
            <a:off x="6268988" y="3068960"/>
            <a:ext cx="751284" cy="720080"/>
          </a:xfrm>
          <a:prstGeom prst="cube">
            <a:avLst>
              <a:gd name="adj" fmla="val 300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ube 41"/>
          <p:cNvSpPr/>
          <p:nvPr/>
        </p:nvSpPr>
        <p:spPr bwMode="auto">
          <a:xfrm>
            <a:off x="6268988" y="2564904"/>
            <a:ext cx="751284" cy="720080"/>
          </a:xfrm>
          <a:prstGeom prst="cube">
            <a:avLst>
              <a:gd name="adj" fmla="val 3008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be 42"/>
          <p:cNvSpPr/>
          <p:nvPr/>
        </p:nvSpPr>
        <p:spPr bwMode="auto">
          <a:xfrm>
            <a:off x="6268988" y="2060849"/>
            <a:ext cx="751284" cy="720080"/>
          </a:xfrm>
          <a:prstGeom prst="cube">
            <a:avLst>
              <a:gd name="adj" fmla="val 300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8812" y="1434262"/>
            <a:ext cx="1384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EBL 1</a:t>
            </a:r>
            <a:r>
              <a:rPr lang="en-US" b="0" dirty="0" smtClean="0"/>
              <a:t>: Ridge</a:t>
            </a:r>
            <a:endParaRPr lang="en-US" b="0" dirty="0"/>
          </a:p>
        </p:txBody>
      </p:sp>
      <p:sp>
        <p:nvSpPr>
          <p:cNvPr id="45" name="TextBox 44"/>
          <p:cNvSpPr txBox="1"/>
          <p:nvPr/>
        </p:nvSpPr>
        <p:spPr>
          <a:xfrm>
            <a:off x="5940152" y="133205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EBL 2</a:t>
            </a:r>
            <a:r>
              <a:rPr lang="en-US" b="0" dirty="0" smtClean="0"/>
              <a:t>: Laser and waveguide definition</a:t>
            </a:r>
            <a:endParaRPr lang="en-US" b="0" dirty="0"/>
          </a:p>
        </p:txBody>
      </p:sp>
      <p:sp>
        <p:nvSpPr>
          <p:cNvPr id="18" name="Striped Right Arrow 17"/>
          <p:cNvSpPr/>
          <p:nvPr/>
        </p:nvSpPr>
        <p:spPr bwMode="auto">
          <a:xfrm>
            <a:off x="4139952" y="1414226"/>
            <a:ext cx="864096" cy="50405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5538718"/>
            <a:ext cx="2364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Self-aligned structure!</a:t>
            </a:r>
            <a:endParaRPr lang="en-US" dirty="0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4</a:t>
            </a:fld>
            <a:r>
              <a:rPr lang="nl-NL" sz="1200" dirty="0" smtClean="0"/>
              <a:t>/6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124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02" y="0"/>
            <a:ext cx="8024812" cy="895350"/>
          </a:xfrm>
        </p:spPr>
        <p:txBody>
          <a:bodyPr/>
          <a:lstStyle/>
          <a:p>
            <a:r>
              <a:rPr lang="en-US" dirty="0" smtClean="0"/>
              <a:t>Approach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Cube 35"/>
          <p:cNvSpPr/>
          <p:nvPr/>
        </p:nvSpPr>
        <p:spPr bwMode="auto">
          <a:xfrm>
            <a:off x="251520" y="3107869"/>
            <a:ext cx="4392488" cy="1944216"/>
          </a:xfrm>
          <a:prstGeom prst="cube">
            <a:avLst>
              <a:gd name="adj" fmla="val 85764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ube 36"/>
          <p:cNvSpPr/>
          <p:nvPr/>
        </p:nvSpPr>
        <p:spPr bwMode="auto">
          <a:xfrm>
            <a:off x="251520" y="2819837"/>
            <a:ext cx="4392488" cy="1944216"/>
          </a:xfrm>
          <a:prstGeom prst="cube">
            <a:avLst>
              <a:gd name="adj" fmla="val 856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ube 37"/>
          <p:cNvSpPr/>
          <p:nvPr/>
        </p:nvSpPr>
        <p:spPr bwMode="auto">
          <a:xfrm>
            <a:off x="251520" y="2675822"/>
            <a:ext cx="4392488" cy="1788764"/>
          </a:xfrm>
          <a:prstGeom prst="cube">
            <a:avLst>
              <a:gd name="adj" fmla="val 9355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3728" y="1955742"/>
            <a:ext cx="504056" cy="1728191"/>
            <a:chOff x="6268988" y="2348881"/>
            <a:chExt cx="751284" cy="1728191"/>
          </a:xfrm>
        </p:grpSpPr>
        <p:sp>
          <p:nvSpPr>
            <p:cNvPr id="40" name="Cube 39"/>
            <p:cNvSpPr/>
            <p:nvPr/>
          </p:nvSpPr>
          <p:spPr bwMode="auto">
            <a:xfrm>
              <a:off x="6268988" y="3356992"/>
              <a:ext cx="751284" cy="720080"/>
            </a:xfrm>
            <a:prstGeom prst="cube">
              <a:avLst>
                <a:gd name="adj" fmla="val 3008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ube 41"/>
            <p:cNvSpPr/>
            <p:nvPr/>
          </p:nvSpPr>
          <p:spPr bwMode="auto">
            <a:xfrm>
              <a:off x="6268988" y="2852936"/>
              <a:ext cx="751284" cy="720080"/>
            </a:xfrm>
            <a:prstGeom prst="cube">
              <a:avLst>
                <a:gd name="adj" fmla="val 30089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Cube 42"/>
            <p:cNvSpPr/>
            <p:nvPr/>
          </p:nvSpPr>
          <p:spPr bwMode="auto">
            <a:xfrm>
              <a:off x="6268988" y="2348881"/>
              <a:ext cx="751284" cy="720080"/>
            </a:xfrm>
            <a:prstGeom prst="cube">
              <a:avLst>
                <a:gd name="adj" fmla="val 3008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679326" y="1300700"/>
            <a:ext cx="1363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EBL 1</a:t>
            </a:r>
            <a:r>
              <a:rPr lang="en-US" b="0" dirty="0" smtClean="0"/>
              <a:t>: Laser</a:t>
            </a:r>
            <a:endParaRPr lang="en-US" b="0" dirty="0"/>
          </a:p>
        </p:txBody>
      </p:sp>
      <p:sp>
        <p:nvSpPr>
          <p:cNvPr id="45" name="TextBox 44"/>
          <p:cNvSpPr txBox="1"/>
          <p:nvPr/>
        </p:nvSpPr>
        <p:spPr>
          <a:xfrm>
            <a:off x="5940152" y="1268760"/>
            <a:ext cx="179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EBL 2</a:t>
            </a:r>
            <a:r>
              <a:rPr lang="en-US" b="0" dirty="0" smtClean="0"/>
              <a:t>: Waveguide</a:t>
            </a:r>
            <a:endParaRPr lang="en-US" b="0" dirty="0"/>
          </a:p>
        </p:txBody>
      </p:sp>
      <p:sp>
        <p:nvSpPr>
          <p:cNvPr id="20" name="Cube 19"/>
          <p:cNvSpPr/>
          <p:nvPr/>
        </p:nvSpPr>
        <p:spPr bwMode="auto">
          <a:xfrm>
            <a:off x="4499992" y="3107869"/>
            <a:ext cx="4392488" cy="1944216"/>
          </a:xfrm>
          <a:prstGeom prst="cube">
            <a:avLst>
              <a:gd name="adj" fmla="val 85764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5508104" y="2819837"/>
            <a:ext cx="2376264" cy="1944216"/>
          </a:xfrm>
          <a:prstGeom prst="cube">
            <a:avLst>
              <a:gd name="adj" fmla="val 856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5508104" y="2687257"/>
            <a:ext cx="2376264" cy="1788764"/>
          </a:xfrm>
          <a:prstGeom prst="cube">
            <a:avLst>
              <a:gd name="adj" fmla="val 9355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372200" y="1955742"/>
            <a:ext cx="504056" cy="1728191"/>
            <a:chOff x="6268988" y="2348881"/>
            <a:chExt cx="751284" cy="1728191"/>
          </a:xfrm>
        </p:grpSpPr>
        <p:sp>
          <p:nvSpPr>
            <p:cNvPr id="25" name="Cube 24"/>
            <p:cNvSpPr/>
            <p:nvPr/>
          </p:nvSpPr>
          <p:spPr bwMode="auto">
            <a:xfrm>
              <a:off x="6268988" y="3356992"/>
              <a:ext cx="751284" cy="720080"/>
            </a:xfrm>
            <a:prstGeom prst="cube">
              <a:avLst>
                <a:gd name="adj" fmla="val 3008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ube 25"/>
            <p:cNvSpPr/>
            <p:nvPr/>
          </p:nvSpPr>
          <p:spPr bwMode="auto">
            <a:xfrm>
              <a:off x="6268988" y="2852936"/>
              <a:ext cx="751284" cy="720080"/>
            </a:xfrm>
            <a:prstGeom prst="cube">
              <a:avLst>
                <a:gd name="adj" fmla="val 30089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Cube 26"/>
            <p:cNvSpPr/>
            <p:nvPr/>
          </p:nvSpPr>
          <p:spPr bwMode="auto">
            <a:xfrm>
              <a:off x="6268988" y="2348881"/>
              <a:ext cx="751284" cy="720080"/>
            </a:xfrm>
            <a:prstGeom prst="cube">
              <a:avLst>
                <a:gd name="adj" fmla="val 3008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Striped Right Arrow 3"/>
          <p:cNvSpPr/>
          <p:nvPr/>
        </p:nvSpPr>
        <p:spPr bwMode="auto">
          <a:xfrm>
            <a:off x="4067944" y="1309119"/>
            <a:ext cx="864096" cy="50405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5517232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performance!</a:t>
            </a:r>
            <a:endParaRPr lang="en-US" dirty="0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5</a:t>
            </a:fld>
            <a:r>
              <a:rPr lang="nl-NL" sz="1200" dirty="0" smtClean="0"/>
              <a:t>/6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035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Determination of </a:t>
            </a:r>
            <a:r>
              <a:rPr lang="en-US" b="0" dirty="0" err="1" smtClean="0"/>
              <a:t>dosis</a:t>
            </a:r>
            <a:r>
              <a:rPr lang="en-US" b="0" dirty="0" smtClean="0"/>
              <a:t> for bilayer </a:t>
            </a:r>
            <a:r>
              <a:rPr lang="en-US" b="0" dirty="0" smtClean="0"/>
              <a:t>resist (HPR + HSQ)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Measurement of roughness of SiO2 to check out whether it can be used or not</a:t>
            </a:r>
          </a:p>
          <a:p>
            <a:endParaRPr lang="en-US" b="0" dirty="0"/>
          </a:p>
          <a:p>
            <a:r>
              <a:rPr lang="en-US" b="0" dirty="0" smtClean="0"/>
              <a:t>Experiments: etching </a:t>
            </a:r>
            <a:r>
              <a:rPr lang="en-US" b="0" dirty="0" smtClean="0"/>
              <a:t>of the pillar</a:t>
            </a:r>
          </a:p>
          <a:p>
            <a:endParaRPr lang="en-US" b="0" dirty="0"/>
          </a:p>
          <a:p>
            <a:r>
              <a:rPr lang="en-US" b="0" dirty="0" smtClean="0"/>
              <a:t>Experiments with the wet etching to achieve undercut</a:t>
            </a:r>
          </a:p>
          <a:p>
            <a:endParaRPr lang="en-US" b="0" dirty="0"/>
          </a:p>
          <a:p>
            <a:endParaRPr lang="en-US" b="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65304"/>
            <a:ext cx="2091008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6511652"/>
            <a:ext cx="432048" cy="171872"/>
          </a:xfrm>
        </p:spPr>
        <p:txBody>
          <a:bodyPr/>
          <a:lstStyle/>
          <a:p>
            <a:pPr>
              <a:defRPr/>
            </a:pPr>
            <a:fld id="{401E30BC-D104-4B89-97CA-8F6043CC4D3D}" type="slidenum">
              <a:rPr lang="nl-NL" sz="1200" smtClean="0"/>
              <a:pPr>
                <a:defRPr/>
              </a:pPr>
              <a:t>6</a:t>
            </a:fld>
            <a:r>
              <a:rPr lang="nl-NL" sz="1200" dirty="0" smtClean="0"/>
              <a:t>/6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76227656"/>
      </p:ext>
    </p:extLst>
  </p:cSld>
  <p:clrMapOvr>
    <a:masterClrMapping/>
  </p:clrMapOvr>
</p:sld>
</file>

<file path=ppt/theme/theme1.xml><?xml version="1.0" encoding="utf-8"?>
<a:theme xmlns:a="http://schemas.openxmlformats.org/drawingml/2006/main" name="OED OH">
  <a:themeElements>
    <a:clrScheme name="OED OH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ED 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OED OH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11664</TotalTime>
  <Words>93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OED OH</vt:lpstr>
      <vt:lpstr>Progress meeting </vt:lpstr>
      <vt:lpstr>Metallo-dielectric nanolaser</vt:lpstr>
      <vt:lpstr>Layer stack of first wafer</vt:lpstr>
      <vt:lpstr>Approach 1</vt:lpstr>
      <vt:lpstr>Approach 2</vt:lpstr>
      <vt:lpstr>Plans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Calzadilla, V.M.</cp:lastModifiedBy>
  <cp:revision>1079</cp:revision>
  <cp:lastPrinted>2012-03-12T09:30:35Z</cp:lastPrinted>
  <dcterms:created xsi:type="dcterms:W3CDTF">2004-05-07T06:33:45Z</dcterms:created>
  <dcterms:modified xsi:type="dcterms:W3CDTF">2012-09-03T09:37:43Z</dcterms:modified>
</cp:coreProperties>
</file>