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76"/>
    <a:srgbClr val="193157"/>
    <a:srgbClr val="133868"/>
    <a:srgbClr val="0A1E60"/>
    <a:srgbClr val="E46C0A"/>
    <a:srgbClr val="164B7C"/>
    <a:srgbClr val="DDDEFE"/>
    <a:srgbClr val="C4CBFD"/>
    <a:srgbClr val="1B4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5" autoAdjust="0"/>
    <p:restoredTop sz="92140" autoAdjust="0"/>
  </p:normalViewPr>
  <p:slideViewPr>
    <p:cSldViewPr snapToGrid="0" snapToObjects="1">
      <p:cViewPr varScale="1">
        <p:scale>
          <a:sx n="100" d="100"/>
          <a:sy n="100" d="100"/>
        </p:scale>
        <p:origin x="-12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3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C2DD0-CCCF-2A41-A4EF-685D3D80AD4F}" type="datetimeFigureOut">
              <a:rPr lang="en-US" smtClean="0"/>
              <a:pPr/>
              <a:t>14/01/13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C61D-55B6-8444-BCA1-F265A6F38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06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2F961-DAC7-9E4C-966C-FF6577C77542}" type="datetimeFigureOut">
              <a:rPr lang="en-US" smtClean="0"/>
              <a:pPr/>
              <a:t>14/01/13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457200"/>
            <a:ext cx="5181600" cy="3886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88932"/>
            <a:ext cx="5486400" cy="386926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6A39A-5ED0-1F44-A90D-266F491A6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4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theme" Target="../theme/theme2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 - Confidential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1" r:id="rId3"/>
    <p:sldLayoutId id="2147483662" r:id="rId4"/>
    <p:sldLayoutId id="2147483664" r:id="rId5"/>
    <p:sldLayoutId id="2147483650" r:id="rId6"/>
    <p:sldLayoutId id="2147483663" r:id="rId7"/>
    <p:sldLayoutId id="2147483651" r:id="rId8"/>
    <p:sldLayoutId id="2147483652" r:id="rId9"/>
    <p:sldLayoutId id="2147483667" r:id="rId10"/>
    <p:sldLayoutId id="2147483653" r:id="rId11"/>
    <p:sldLayoutId id="2147483654" r:id="rId12"/>
    <p:sldLayoutId id="2147483668" r:id="rId13"/>
    <p:sldLayoutId id="2147483655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Navolchi</a:t>
            </a:r>
            <a:r>
              <a:rPr lang="en-US" dirty="0" smtClean="0"/>
              <a:t> Telco – </a:t>
            </a:r>
            <a:r>
              <a:rPr lang="en-US" dirty="0" smtClean="0"/>
              <a:t>14 Jan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03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WP4: </a:t>
            </a:r>
            <a:r>
              <a:rPr lang="en-US" dirty="0" err="1" smtClean="0"/>
              <a:t>Characterisation</a:t>
            </a:r>
            <a:r>
              <a:rPr lang="en-US" dirty="0" smtClean="0"/>
              <a:t> of interaction QDOTS with silicon waveguide</a:t>
            </a:r>
          </a:p>
          <a:p>
            <a:pPr lvl="1"/>
            <a:r>
              <a:rPr lang="en-US" dirty="0" smtClean="0"/>
              <a:t>(Writing paper: see </a:t>
            </a:r>
            <a:r>
              <a:rPr lang="en-US" dirty="0" smtClean="0"/>
              <a:t>UGent presentation)</a:t>
            </a:r>
          </a:p>
          <a:p>
            <a:r>
              <a:rPr lang="en-US" dirty="0" smtClean="0"/>
              <a:t>WP4: </a:t>
            </a:r>
            <a:r>
              <a:rPr lang="en-US" dirty="0" smtClean="0"/>
              <a:t>New mask design completed</a:t>
            </a:r>
          </a:p>
          <a:p>
            <a:pPr lvl="1"/>
            <a:r>
              <a:rPr lang="en-US" dirty="0" smtClean="0"/>
              <a:t>Should resolve contacting problem</a:t>
            </a:r>
            <a:endParaRPr lang="en-US" dirty="0"/>
          </a:p>
          <a:p>
            <a:r>
              <a:rPr lang="en-US" dirty="0" smtClean="0"/>
              <a:t>WP4</a:t>
            </a:r>
            <a:r>
              <a:rPr lang="en-US" dirty="0" smtClean="0"/>
              <a:t>: Etching </a:t>
            </a:r>
            <a:r>
              <a:rPr lang="en-US" dirty="0" smtClean="0"/>
              <a:t>+ </a:t>
            </a:r>
            <a:r>
              <a:rPr lang="en-US" dirty="0" err="1" smtClean="0"/>
              <a:t>litho</a:t>
            </a:r>
            <a:r>
              <a:rPr lang="en-US" dirty="0" smtClean="0"/>
              <a:t> tests </a:t>
            </a:r>
            <a:r>
              <a:rPr lang="en-US" dirty="0" err="1" smtClean="0"/>
              <a:t>SiN</a:t>
            </a:r>
            <a:r>
              <a:rPr lang="en-US" dirty="0" smtClean="0"/>
              <a:t>-films with </a:t>
            </a:r>
            <a:r>
              <a:rPr lang="en-US" dirty="0" err="1" smtClean="0"/>
              <a:t>embeddd</a:t>
            </a:r>
            <a:r>
              <a:rPr lang="en-US" dirty="0" smtClean="0"/>
              <a:t> </a:t>
            </a:r>
            <a:r>
              <a:rPr lang="en-US" dirty="0" smtClean="0"/>
              <a:t>QDOTS successfully completed</a:t>
            </a:r>
            <a:endParaRPr lang="en-US" dirty="0" smtClean="0"/>
          </a:p>
          <a:p>
            <a:r>
              <a:rPr lang="en-US" dirty="0" smtClean="0"/>
              <a:t>WP5: </a:t>
            </a:r>
            <a:r>
              <a:rPr lang="en-US" dirty="0" smtClean="0"/>
              <a:t>Free space gratings</a:t>
            </a:r>
            <a:endParaRPr lang="en-US" dirty="0" smtClean="0"/>
          </a:p>
          <a:p>
            <a:pPr lvl="1"/>
            <a:r>
              <a:rPr lang="en-US" dirty="0" smtClean="0"/>
              <a:t>Calculations started</a:t>
            </a:r>
            <a:endParaRPr lang="en-US" dirty="0" smtClean="0"/>
          </a:p>
          <a:p>
            <a:r>
              <a:rPr lang="en-US" dirty="0" smtClean="0"/>
              <a:t>WP2: Provide </a:t>
            </a:r>
            <a:r>
              <a:rPr lang="en-US" dirty="0" smtClean="0"/>
              <a:t>input to </a:t>
            </a:r>
            <a:r>
              <a:rPr lang="en-US" dirty="0" err="1" smtClean="0"/>
              <a:t>Emmanouil</a:t>
            </a:r>
            <a:endParaRPr lang="en-US" dirty="0" smtClean="0"/>
          </a:p>
          <a:p>
            <a:pPr lvl="1"/>
            <a:r>
              <a:rPr lang="en-US" dirty="0" smtClean="0"/>
              <a:t>Still pending – sorry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998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mask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874661"/>
            <a:ext cx="77163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050841"/>
      </p:ext>
    </p:extLst>
  </p:cSld>
  <p:clrMapOvr>
    <a:masterClrMapping/>
  </p:clrMapOvr>
</p:sld>
</file>

<file path=ppt/theme/theme1.xml><?xml version="1.0" encoding="utf-8"?>
<a:theme xmlns:a="http://schemas.openxmlformats.org/drawingml/2006/main" name="photonic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hotonics - Confidentia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photonics.potx</Template>
  <TotalTime>11308</TotalTime>
  <Words>68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photonics</vt:lpstr>
      <vt:lpstr>Photonics - Confidential</vt:lpstr>
      <vt:lpstr>Navolchi Telco – 14 Jan 2013</vt:lpstr>
      <vt:lpstr>Summary</vt:lpstr>
      <vt:lpstr>New mask</vt:lpstr>
    </vt:vector>
  </TitlesOfParts>
  <Company>MacBook Pro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Verbist</dc:creator>
  <cp:lastModifiedBy>Dries Van Thourhout</cp:lastModifiedBy>
  <cp:revision>136</cp:revision>
  <cp:lastPrinted>2010-11-30T16:32:30Z</cp:lastPrinted>
  <dcterms:created xsi:type="dcterms:W3CDTF">2010-10-27T15:19:42Z</dcterms:created>
  <dcterms:modified xsi:type="dcterms:W3CDTF">2013-01-14T15:00:10Z</dcterms:modified>
</cp:coreProperties>
</file>