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76"/>
    <a:srgbClr val="193157"/>
    <a:srgbClr val="133868"/>
    <a:srgbClr val="0A1E60"/>
    <a:srgbClr val="E46C0A"/>
    <a:srgbClr val="164B7C"/>
    <a:srgbClr val="DDDEFE"/>
    <a:srgbClr val="C4CBFD"/>
    <a:srgbClr val="1B4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5" autoAdjust="0"/>
    <p:restoredTop sz="92140" autoAdjust="0"/>
  </p:normalViewPr>
  <p:slideViewPr>
    <p:cSldViewPr snapToGrid="0" snapToObjects="1">
      <p:cViewPr varScale="1">
        <p:scale>
          <a:sx n="94" d="100"/>
          <a:sy n="94" d="100"/>
        </p:scale>
        <p:origin x="-12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3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2DD0-CCCF-2A41-A4EF-685D3D80AD4F}" type="datetimeFigureOut">
              <a:rPr lang="en-US" smtClean="0"/>
              <a:pPr/>
              <a:t>04/03/13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C61D-55B6-8444-BCA1-F265A6F38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0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2F961-DAC7-9E4C-966C-FF6577C77542}" type="datetimeFigureOut">
              <a:rPr lang="en-US" smtClean="0"/>
              <a:pPr/>
              <a:t>04/03/13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457200"/>
            <a:ext cx="5181600" cy="3886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8932"/>
            <a:ext cx="5486400" cy="386926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A39A-5ED0-1F44-A90D-266F491A6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4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 - Confidential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1" r:id="rId3"/>
    <p:sldLayoutId id="2147483662" r:id="rId4"/>
    <p:sldLayoutId id="2147483664" r:id="rId5"/>
    <p:sldLayoutId id="2147483650" r:id="rId6"/>
    <p:sldLayoutId id="2147483663" r:id="rId7"/>
    <p:sldLayoutId id="2147483651" r:id="rId8"/>
    <p:sldLayoutId id="2147483652" r:id="rId9"/>
    <p:sldLayoutId id="2147483667" r:id="rId10"/>
    <p:sldLayoutId id="2147483653" r:id="rId11"/>
    <p:sldLayoutId id="2147483654" r:id="rId12"/>
    <p:sldLayoutId id="2147483668" r:id="rId13"/>
    <p:sldLayoutId id="2147483655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Navolchi</a:t>
            </a:r>
            <a:r>
              <a:rPr lang="en-US" dirty="0" smtClean="0"/>
              <a:t> Telco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Activity Feb.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0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SOI-waveguides + </a:t>
            </a:r>
            <a:r>
              <a:rPr lang="en-US" dirty="0" err="1" smtClean="0"/>
              <a:t>qdots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uild up setup</a:t>
            </a:r>
          </a:p>
          <a:p>
            <a:pPr lvl="1"/>
            <a:r>
              <a:rPr lang="en-US" dirty="0" smtClean="0"/>
              <a:t>First pumping experiments</a:t>
            </a:r>
          </a:p>
          <a:p>
            <a:r>
              <a:rPr lang="en-US" dirty="0" smtClean="0"/>
              <a:t>Metallic slot waveguides + </a:t>
            </a:r>
            <a:r>
              <a:rPr lang="en-US" dirty="0" err="1" smtClean="0"/>
              <a:t>qdots</a:t>
            </a:r>
            <a:endParaRPr lang="en-US" dirty="0" smtClean="0"/>
          </a:p>
          <a:p>
            <a:pPr lvl="1"/>
            <a:r>
              <a:rPr lang="en-US" dirty="0" smtClean="0"/>
              <a:t>Definition of work plan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qdot</a:t>
            </a:r>
            <a:r>
              <a:rPr lang="en-US" dirty="0" smtClean="0"/>
              <a:t> samples sent to KIT</a:t>
            </a:r>
          </a:p>
          <a:p>
            <a:r>
              <a:rPr lang="en-US" dirty="0"/>
              <a:t>Ge-detectors as back-up: identification of possible devices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Ge-detectors</a:t>
            </a:r>
            <a:endParaRPr lang="en-US" dirty="0"/>
          </a:p>
        </p:txBody>
      </p:sp>
      <p:pic>
        <p:nvPicPr>
          <p:cNvPr id="4" name="Picture 3" descr="image0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0" y="1638902"/>
            <a:ext cx="7755679" cy="12304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140" y="874661"/>
            <a:ext cx="1852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Available designs: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0947" y="1269570"/>
            <a:ext cx="6829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Pitch gratings: 35um – pitch detectors pads : 100um – separate ground</a:t>
            </a:r>
            <a:endParaRPr lang="en-US" dirty="0"/>
          </a:p>
        </p:txBody>
      </p:sp>
      <p:pic>
        <p:nvPicPr>
          <p:cNvPr id="7" name="Picture 6" descr="image0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7" y="3619314"/>
            <a:ext cx="6134283" cy="14519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0947" y="3052886"/>
            <a:ext cx="684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Pitch gratings: 35um – pitch detectors pads  : 100um – common ground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140" y="5670702"/>
            <a:ext cx="4165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30-40GHz bandwidth – efficiency ~0.5A/W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7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Ge-detectors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186" y="888171"/>
            <a:ext cx="211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Available in 1 month</a:t>
            </a:r>
            <a:endParaRPr lang="en-US" dirty="0"/>
          </a:p>
        </p:txBody>
      </p:sp>
      <p:pic>
        <p:nvPicPr>
          <p:cNvPr id="5" name="Picture 4" descr="image0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0" y="2031314"/>
            <a:ext cx="7039563" cy="20103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930" y="1267526"/>
            <a:ext cx="3031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Grating pitch 50um – GS- pads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4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waveguides with </a:t>
            </a:r>
            <a:r>
              <a:rPr lang="en-US" dirty="0" err="1" smtClean="0"/>
              <a:t>qdots</a:t>
            </a:r>
            <a:r>
              <a:rPr lang="en-US" dirty="0" smtClean="0"/>
              <a:t> 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81904" y="1618115"/>
            <a:ext cx="8243850" cy="4550169"/>
            <a:chOff x="286394" y="301538"/>
            <a:chExt cx="8839360" cy="4919501"/>
          </a:xfrm>
        </p:grpSpPr>
        <p:sp>
          <p:nvSpPr>
            <p:cNvPr id="4" name="Rectangle 3"/>
            <p:cNvSpPr/>
            <p:nvPr/>
          </p:nvSpPr>
          <p:spPr>
            <a:xfrm>
              <a:off x="2012933" y="3079110"/>
              <a:ext cx="1652461" cy="810873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454954" y="3079110"/>
              <a:ext cx="1652461" cy="810873"/>
            </a:xfrm>
            <a:prstGeom prst="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012933" y="3889983"/>
              <a:ext cx="5094482" cy="133105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85610" y="3339202"/>
              <a:ext cx="1254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25504" y="4183773"/>
              <a:ext cx="12546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642747" y="3987024"/>
              <a:ext cx="178956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875834" y="3079110"/>
              <a:ext cx="0" cy="81087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809840" y="3065956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238862" y="3065956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653186" y="3521201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066304" y="3052422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67883" y="3065956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809840" y="3547889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230908" y="3532590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066304" y="3521201"/>
              <a:ext cx="336613" cy="32128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86394" y="301538"/>
              <a:ext cx="595510" cy="61635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048997" y="301538"/>
              <a:ext cx="0" cy="61635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385610" y="301538"/>
              <a:ext cx="195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Size around 7nm</a:t>
              </a:r>
              <a:endParaRPr lang="en-US" dirty="0"/>
            </a:p>
          </p:txBody>
        </p:sp>
        <p:sp>
          <p:nvSpPr>
            <p:cNvPr id="22" name="Snip Same Side Corner Rectangle 21"/>
            <p:cNvSpPr/>
            <p:nvPr/>
          </p:nvSpPr>
          <p:spPr>
            <a:xfrm rot="10800000">
              <a:off x="4101157" y="500431"/>
              <a:ext cx="801768" cy="1304909"/>
            </a:xfrm>
            <a:prstGeom prst="snip2Same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85124" y="1851237"/>
              <a:ext cx="236251" cy="1101565"/>
            </a:xfrm>
            <a:prstGeom prst="rect">
              <a:avLst/>
            </a:prstGeom>
            <a:solidFill>
              <a:srgbClr val="008000">
                <a:alpha val="30000"/>
              </a:srgbClr>
            </a:solidFill>
            <a:ln>
              <a:noFill/>
            </a:ln>
            <a:effectLst>
              <a:glow rad="304800">
                <a:srgbClr val="008000">
                  <a:alpha val="40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5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66304" y="733231"/>
              <a:ext cx="405945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Pump from top with </a:t>
              </a:r>
              <a:r>
                <a:rPr lang="en-US" dirty="0" err="1" smtClean="0"/>
                <a:t>Nd:YAG</a:t>
              </a:r>
              <a:r>
                <a:rPr lang="en-US" dirty="0" smtClean="0"/>
                <a:t> (532 nm)</a:t>
              </a:r>
            </a:p>
            <a:p>
              <a:r>
                <a:rPr lang="en-US" dirty="0" smtClean="0"/>
                <a:t>(pulsed 7 ns) or CW (400 nm) laser diode.</a:t>
              </a:r>
            </a:p>
            <a:p>
              <a:endParaRPr lang="en-US" dirty="0"/>
            </a:p>
            <a:p>
              <a:r>
                <a:rPr lang="en-US" dirty="0" smtClean="0"/>
                <a:t>Lifetime – several microsecond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5115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164850" y="2701866"/>
            <a:ext cx="1942566" cy="11881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97632" y="2701866"/>
            <a:ext cx="1927872" cy="11881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12933" y="3079110"/>
            <a:ext cx="1652461" cy="810873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54954" y="3079110"/>
            <a:ext cx="1652461" cy="810873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12933" y="3889983"/>
            <a:ext cx="5094482" cy="13310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85610" y="3339202"/>
            <a:ext cx="125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91262" y="3948135"/>
            <a:ext cx="125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75834" y="3079110"/>
            <a:ext cx="0" cy="8108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85065" y="1484746"/>
            <a:ext cx="336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Aluminum Oxide (Atomic Layer Deposition)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2"/>
          </p:cNvCxnSpPr>
          <p:nvPr/>
        </p:nvCxnSpPr>
        <p:spPr>
          <a:xfrm flipH="1">
            <a:off x="3397939" y="2131077"/>
            <a:ext cx="1170188" cy="430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2"/>
          </p:cNvCxnSpPr>
          <p:nvPr/>
        </p:nvCxnSpPr>
        <p:spPr>
          <a:xfrm>
            <a:off x="4568127" y="2131077"/>
            <a:ext cx="994537" cy="430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18644" y="3938981"/>
            <a:ext cx="17895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970194" y="3029302"/>
            <a:ext cx="336613" cy="32128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99216" y="3029302"/>
            <a:ext cx="336613" cy="32128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13540" y="3484547"/>
            <a:ext cx="336613" cy="32128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28237" y="3029302"/>
            <a:ext cx="336613" cy="32128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70194" y="3511235"/>
            <a:ext cx="336613" cy="32128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91262" y="3495936"/>
            <a:ext cx="336613" cy="32128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endCxn id="34" idx="2"/>
          </p:cNvCxnSpPr>
          <p:nvPr/>
        </p:nvCxnSpPr>
        <p:spPr>
          <a:xfrm>
            <a:off x="7107416" y="3484547"/>
            <a:ext cx="6040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885065" y="3889984"/>
            <a:ext cx="0" cy="5774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26713" y="4467453"/>
            <a:ext cx="701706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723499" y="4624359"/>
            <a:ext cx="33722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895091" y="3232434"/>
            <a:ext cx="44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V</a:t>
            </a:r>
            <a:endParaRPr lang="en-US" sz="2400" b="1" i="1" dirty="0"/>
          </a:p>
        </p:txBody>
      </p:sp>
      <p:sp>
        <p:nvSpPr>
          <p:cNvPr id="34" name="Oval 33"/>
          <p:cNvSpPr/>
          <p:nvPr/>
        </p:nvSpPr>
        <p:spPr>
          <a:xfrm>
            <a:off x="7711484" y="3126696"/>
            <a:ext cx="780329" cy="7157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experiments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Deposit nanocrystals</a:t>
            </a:r>
          </a:p>
          <a:p>
            <a:r>
              <a:rPr lang="en-US" dirty="0" smtClean="0"/>
              <a:t>Topography (AFM) and cross section (SEM)</a:t>
            </a:r>
          </a:p>
          <a:p>
            <a:r>
              <a:rPr lang="en-US" dirty="0" smtClean="0"/>
              <a:t>Linear absorption (mode confinement ?)</a:t>
            </a:r>
          </a:p>
          <a:p>
            <a:r>
              <a:rPr lang="en-US" dirty="0" smtClean="0"/>
              <a:t>Photoluminescence (pump either in-line or from top), polarization of pump</a:t>
            </a:r>
          </a:p>
          <a:p>
            <a:r>
              <a:rPr lang="en-US" dirty="0" smtClean="0"/>
              <a:t>Photoluminescence lifetime ?</a:t>
            </a:r>
          </a:p>
          <a:p>
            <a:r>
              <a:rPr lang="en-US" dirty="0" smtClean="0"/>
              <a:t>Electroluminescence: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Deposit </a:t>
            </a:r>
            <a:r>
              <a:rPr lang="en-US" dirty="0" err="1" smtClean="0"/>
              <a:t>Alox</a:t>
            </a:r>
            <a:r>
              <a:rPr lang="en-US" dirty="0" smtClean="0"/>
              <a:t> with ALD &amp; nanocrystals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 AC EL (see paper V. Wood)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1312" y="1417639"/>
            <a:ext cx="7680883" cy="1213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 rot="2384151">
            <a:off x="6618178" y="1544000"/>
            <a:ext cx="23214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Dummy samples ?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3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deliverables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2423"/>
            <a:ext cx="9144000" cy="941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8628" y="3572168"/>
            <a:ext cx="9144000" cy="152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71882"/>
      </p:ext>
    </p:extLst>
  </p:cSld>
  <p:clrMapOvr>
    <a:masterClrMapping/>
  </p:clrMapOvr>
</p:sld>
</file>

<file path=ppt/theme/theme1.xml><?xml version="1.0" encoding="utf-8"?>
<a:theme xmlns:a="http://schemas.openxmlformats.org/drawingml/2006/main" name="photon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hotonics - Confidentia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photonics.potx</Template>
  <TotalTime>10961</TotalTime>
  <Words>198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photonics</vt:lpstr>
      <vt:lpstr>Photonics - Confidential</vt:lpstr>
      <vt:lpstr> Navolchi Telco</vt:lpstr>
      <vt:lpstr>Overview activities</vt:lpstr>
      <vt:lpstr>Ge-detectors</vt:lpstr>
      <vt:lpstr>Ge-detectors</vt:lpstr>
      <vt:lpstr>Slot waveguides with qdots ?</vt:lpstr>
      <vt:lpstr>PowerPoint Presentation</vt:lpstr>
      <vt:lpstr>What experiments ?</vt:lpstr>
      <vt:lpstr>Upcoming deliverables</vt:lpstr>
    </vt:vector>
  </TitlesOfParts>
  <Company>MacBook 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Verbist</dc:creator>
  <cp:lastModifiedBy>Dries Van Thourhout</cp:lastModifiedBy>
  <cp:revision>121</cp:revision>
  <cp:lastPrinted>2010-11-30T16:32:30Z</cp:lastPrinted>
  <dcterms:created xsi:type="dcterms:W3CDTF">2010-10-27T15:19:42Z</dcterms:created>
  <dcterms:modified xsi:type="dcterms:W3CDTF">2013-03-04T08:37:51Z</dcterms:modified>
</cp:coreProperties>
</file>