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76"/>
    <a:srgbClr val="193157"/>
    <a:srgbClr val="133868"/>
    <a:srgbClr val="0A1E60"/>
    <a:srgbClr val="E46C0A"/>
    <a:srgbClr val="164B7C"/>
    <a:srgbClr val="DDDEFE"/>
    <a:srgbClr val="C4CBFD"/>
    <a:srgbClr val="1B4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5" autoAdjust="0"/>
    <p:restoredTop sz="92140" autoAdjust="0"/>
  </p:normalViewPr>
  <p:slideViewPr>
    <p:cSldViewPr snapToGrid="0" snapToObjects="1">
      <p:cViewPr varScale="1">
        <p:scale>
          <a:sx n="94" d="100"/>
          <a:sy n="94" d="100"/>
        </p:scale>
        <p:origin x="-120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3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C2DD0-CCCF-2A41-A4EF-685D3D80AD4F}" type="datetimeFigureOut">
              <a:rPr lang="en-US" smtClean="0"/>
              <a:pPr/>
              <a:t>04/03/13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1C61D-55B6-8444-BCA1-F265A6F385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06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2F961-DAC7-9E4C-966C-FF6577C77542}" type="datetimeFigureOut">
              <a:rPr lang="en-US" smtClean="0"/>
              <a:pPr/>
              <a:t>04/03/13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457200"/>
            <a:ext cx="5181600" cy="3886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588932"/>
            <a:ext cx="5486400" cy="386926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6A39A-5ED0-1F44-A90D-266F491A6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841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44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4175"/>
            <a:ext cx="4040188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4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4175"/>
            <a:ext cx="4041775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3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78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8" name="Picture 9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5899"/>
            <a:ext cx="9163319" cy="942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2" name="Picture 11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212274"/>
            <a:ext cx="7772400" cy="107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0" dirty="0" smtClean="0"/>
              <a:t>http://photonics.intec.ugent.be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486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-1" y="6350000"/>
            <a:ext cx="9144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8631" y="3009706"/>
            <a:ext cx="7772400" cy="5462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b="0" dirty="0" smtClean="0">
                <a:solidFill>
                  <a:schemeClr val="bg1"/>
                </a:solidFill>
              </a:rPr>
              <a:t>http://photonics.intec.ugent.be</a:t>
            </a:r>
            <a:endParaRPr lang="en-US" sz="2800" b="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10" name="Picture 9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350" y="2069452"/>
            <a:ext cx="9145350" cy="940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8" name="Picture 9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5899"/>
            <a:ext cx="9163319" cy="942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168400"/>
            <a:ext cx="8488947" cy="4957763"/>
          </a:xfrm>
        </p:spPr>
        <p:txBody>
          <a:bodyPr/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Calibri" pitchFamily="34" charset="0"/>
              <a:buChar char=" "/>
              <a:defRPr/>
            </a:lvl1pPr>
            <a:lvl2pPr>
              <a:buClr>
                <a:srgbClr val="1C4476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3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44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4175"/>
            <a:ext cx="4040188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4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4175"/>
            <a:ext cx="4041775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3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7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2" name="Picture 11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212274"/>
            <a:ext cx="7772400" cy="107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0" dirty="0" smtClean="0"/>
              <a:t>http://photonics.intec.ugent.be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486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-1" y="6350000"/>
            <a:ext cx="9144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8631" y="3009706"/>
            <a:ext cx="7772400" cy="5462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b="0" dirty="0" smtClean="0">
                <a:solidFill>
                  <a:schemeClr val="bg1"/>
                </a:solidFill>
              </a:rPr>
              <a:t>http://photonics.intec.ugent.be</a:t>
            </a:r>
            <a:endParaRPr lang="en-US" sz="2800" b="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10" name="Picture 9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350" y="2069452"/>
            <a:ext cx="9145350" cy="940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168400"/>
            <a:ext cx="8488947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Calibri" pitchFamily="34" charset="0"/>
              <a:buChar char=" "/>
              <a:defRPr/>
            </a:lvl1pPr>
            <a:lvl2pPr>
              <a:buClr>
                <a:srgbClr val="1C4476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7" Type="http://schemas.openxmlformats.org/officeDocument/2006/relationships/image" Target="../media/image2.emf"/><Relationship Id="rId18" Type="http://schemas.openxmlformats.org/officeDocument/2006/relationships/image" Target="../media/image3.jpeg"/><Relationship Id="rId19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20" Type="http://schemas.openxmlformats.org/officeDocument/2006/relationships/image" Target="../media/image5.jpeg"/><Relationship Id="rId10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8.xml"/><Relationship Id="rId15" Type="http://schemas.openxmlformats.org/officeDocument/2006/relationships/theme" Target="../theme/theme2.xml"/><Relationship Id="rId16" Type="http://schemas.openxmlformats.org/officeDocument/2006/relationships/image" Target="../media/image1.jpeg"/><Relationship Id="rId17" Type="http://schemas.openxmlformats.org/officeDocument/2006/relationships/image" Target="../media/image2.emf"/><Relationship Id="rId18" Type="http://schemas.openxmlformats.org/officeDocument/2006/relationships/image" Target="../media/image3.jpeg"/><Relationship Id="rId19" Type="http://schemas.openxmlformats.org/officeDocument/2006/relationships/image" Target="../media/image4.jpe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947" y="274638"/>
            <a:ext cx="8488947" cy="600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47" y="1449780"/>
            <a:ext cx="8488947" cy="467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2105" y="6423190"/>
            <a:ext cx="6002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8316" y="6423190"/>
            <a:ext cx="601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4081587-E403-B147-B124-14F9C4F39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3" descr="logonegatief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6381328"/>
            <a:ext cx="9145350" cy="49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489" t="16901" b="50912"/>
          <a:stretch>
            <a:fillRect/>
          </a:stretch>
        </p:blipFill>
        <p:spPr bwMode="auto">
          <a:xfrm>
            <a:off x="8038241" y="6534934"/>
            <a:ext cx="542925" cy="214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9" name="Picture 90" descr="logonegatie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164A7C"/>
              </a:clrFrom>
              <a:clrTo>
                <a:srgbClr val="164A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6443207"/>
            <a:ext cx="444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89510" y="6587317"/>
            <a:ext cx="652463" cy="178532"/>
            <a:chOff x="3923928" y="4829672"/>
            <a:chExt cx="648072" cy="199528"/>
          </a:xfrm>
        </p:grpSpPr>
        <p:pic>
          <p:nvPicPr>
            <p:cNvPr id="11" name="Picture 90" descr="logonegatief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4838700"/>
              <a:ext cx="64807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0" descr="logonegatief"/>
            <p:cNvPicPr>
              <a:picLocks noChangeAspect="1" noChangeArrowheads="1"/>
            </p:cNvPicPr>
            <p:nvPr userDrawn="1"/>
          </p:nvPicPr>
          <p:blipFill>
            <a:blip r:embed="rId20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659" y="4829672"/>
              <a:ext cx="1524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2589771" y="6493254"/>
            <a:ext cx="3990038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cap="small" dirty="0" smtClean="0">
                <a:solidFill>
                  <a:srgbClr val="FFFFFF"/>
                </a:solidFill>
                <a:latin typeface="Calibri"/>
                <a:cs typeface="Calibri"/>
              </a:rPr>
              <a:t>Photonics Research</a:t>
            </a:r>
            <a:r>
              <a:rPr lang="en-US" sz="1400" b="0" cap="small" baseline="0" dirty="0" smtClean="0">
                <a:solidFill>
                  <a:srgbClr val="FFFFFF"/>
                </a:solidFill>
                <a:latin typeface="Calibri"/>
                <a:cs typeface="Calibri"/>
              </a:rPr>
              <a:t> Group</a:t>
            </a:r>
            <a:endParaRPr lang="en-US" sz="1400" b="0" cap="sm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52317" y="6491365"/>
            <a:ext cx="491683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081587-E403-B147-B124-14F9C4F39392}" type="slidenum">
              <a:rPr lang="en-US" sz="1400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3000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SzPct val="60000"/>
        <a:buFont typeface="Courier New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947" y="274638"/>
            <a:ext cx="8488947" cy="600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47" y="1449780"/>
            <a:ext cx="8488947" cy="467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2105" y="6423190"/>
            <a:ext cx="6002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8316" y="6423190"/>
            <a:ext cx="601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4081587-E403-B147-B124-14F9C4F39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3" descr="logonegatief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6381328"/>
            <a:ext cx="9145350" cy="49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489" t="16901" b="50912"/>
          <a:stretch>
            <a:fillRect/>
          </a:stretch>
        </p:blipFill>
        <p:spPr bwMode="auto">
          <a:xfrm>
            <a:off x="8038241" y="6534934"/>
            <a:ext cx="542925" cy="214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9" name="Picture 90" descr="logonegatie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164A7C"/>
              </a:clrFrom>
              <a:clrTo>
                <a:srgbClr val="164A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6443207"/>
            <a:ext cx="444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7"/>
          <p:cNvGrpSpPr>
            <a:grpSpLocks/>
          </p:cNvGrpSpPr>
          <p:nvPr/>
        </p:nvGrpSpPr>
        <p:grpSpPr bwMode="auto">
          <a:xfrm>
            <a:off x="489510" y="6587317"/>
            <a:ext cx="652463" cy="178532"/>
            <a:chOff x="3923928" y="4829672"/>
            <a:chExt cx="648072" cy="199528"/>
          </a:xfrm>
        </p:grpSpPr>
        <p:pic>
          <p:nvPicPr>
            <p:cNvPr id="11" name="Picture 90" descr="logonegatief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4838700"/>
              <a:ext cx="64807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0" descr="logonegatief"/>
            <p:cNvPicPr>
              <a:picLocks noChangeAspect="1" noChangeArrowheads="1"/>
            </p:cNvPicPr>
            <p:nvPr userDrawn="1"/>
          </p:nvPicPr>
          <p:blipFill>
            <a:blip r:embed="rId20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659" y="4829672"/>
              <a:ext cx="1524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2589771" y="6493254"/>
            <a:ext cx="3990038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cap="small" dirty="0" smtClean="0">
                <a:solidFill>
                  <a:srgbClr val="FFFFFF"/>
                </a:solidFill>
                <a:latin typeface="Calibri"/>
                <a:cs typeface="Calibri"/>
              </a:rPr>
              <a:t>Photonics Research</a:t>
            </a:r>
            <a:r>
              <a:rPr lang="en-US" sz="1400" b="0" cap="small" baseline="0" dirty="0" smtClean="0">
                <a:solidFill>
                  <a:srgbClr val="FFFFFF"/>
                </a:solidFill>
                <a:latin typeface="Calibri"/>
                <a:cs typeface="Calibri"/>
              </a:rPr>
              <a:t> Group - Confidential</a:t>
            </a:r>
            <a:endParaRPr lang="en-US" sz="1400" b="0" cap="sm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52317" y="6491365"/>
            <a:ext cx="491683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081587-E403-B147-B124-14F9C4F39392}" type="slidenum">
              <a:rPr lang="en-US" sz="1400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1" r:id="rId3"/>
    <p:sldLayoutId id="2147483662" r:id="rId4"/>
    <p:sldLayoutId id="2147483664" r:id="rId5"/>
    <p:sldLayoutId id="2147483650" r:id="rId6"/>
    <p:sldLayoutId id="2147483663" r:id="rId7"/>
    <p:sldLayoutId id="2147483651" r:id="rId8"/>
    <p:sldLayoutId id="2147483652" r:id="rId9"/>
    <p:sldLayoutId id="2147483667" r:id="rId10"/>
    <p:sldLayoutId id="2147483653" r:id="rId11"/>
    <p:sldLayoutId id="2147483654" r:id="rId12"/>
    <p:sldLayoutId id="2147483668" r:id="rId13"/>
    <p:sldLayoutId id="2147483655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3000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SzPct val="60000"/>
        <a:buFont typeface="Courier New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Navolchi</a:t>
            </a:r>
            <a:r>
              <a:rPr lang="en-US" dirty="0" smtClean="0"/>
              <a:t> Telco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Activity Feb.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0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activities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SOI-waveguides + </a:t>
            </a:r>
            <a:r>
              <a:rPr lang="en-US" dirty="0" err="1" smtClean="0"/>
              <a:t>qdots</a:t>
            </a:r>
            <a:r>
              <a:rPr lang="en-US" dirty="0" smtClean="0"/>
              <a:t>: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uild up setup</a:t>
            </a:r>
          </a:p>
          <a:p>
            <a:pPr lvl="1"/>
            <a:r>
              <a:rPr lang="en-US" dirty="0" smtClean="0"/>
              <a:t>First pumping experiments</a:t>
            </a:r>
          </a:p>
          <a:p>
            <a:r>
              <a:rPr lang="en-US" dirty="0" smtClean="0"/>
              <a:t>Metallic slot waveguides + </a:t>
            </a:r>
            <a:r>
              <a:rPr lang="en-US" dirty="0" err="1" smtClean="0"/>
              <a:t>qdots</a:t>
            </a:r>
            <a:endParaRPr lang="en-US" dirty="0" smtClean="0"/>
          </a:p>
          <a:p>
            <a:pPr lvl="1"/>
            <a:r>
              <a:rPr lang="en-US" dirty="0" smtClean="0"/>
              <a:t>Definition of work plan</a:t>
            </a:r>
          </a:p>
          <a:p>
            <a:pPr lvl="1"/>
            <a:r>
              <a:rPr lang="en-US" dirty="0" smtClean="0"/>
              <a:t>First </a:t>
            </a:r>
            <a:r>
              <a:rPr lang="en-US" dirty="0" err="1" smtClean="0"/>
              <a:t>qdot</a:t>
            </a:r>
            <a:r>
              <a:rPr lang="en-US" dirty="0" smtClean="0"/>
              <a:t> samples sent to KIT</a:t>
            </a:r>
          </a:p>
          <a:p>
            <a:r>
              <a:rPr lang="en-US" dirty="0"/>
              <a:t>Ge-detectors as back-up: identification of possible devices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3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Ge-detectors</a:t>
            </a:r>
            <a:endParaRPr lang="en-US" dirty="0"/>
          </a:p>
        </p:txBody>
      </p:sp>
      <p:pic>
        <p:nvPicPr>
          <p:cNvPr id="4" name="Picture 3" descr="image0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40" y="1638902"/>
            <a:ext cx="7755679" cy="12304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2140" y="874661"/>
            <a:ext cx="1852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Available designs: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0947" y="1269570"/>
            <a:ext cx="6829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Pitch gratings: 35um – pitch detectors pads : 100um – separate ground</a:t>
            </a:r>
            <a:endParaRPr lang="en-US" dirty="0"/>
          </a:p>
        </p:txBody>
      </p:sp>
      <p:pic>
        <p:nvPicPr>
          <p:cNvPr id="7" name="Picture 6" descr="image0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47" y="3619314"/>
            <a:ext cx="6134283" cy="14519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0947" y="3052886"/>
            <a:ext cx="6840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Pitch gratings: 35um – pitch detectors pads  : 100um – common ground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2140" y="5670702"/>
            <a:ext cx="4165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30-40GHz bandwidth – efficiency ~0.5A/W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7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Ge-detectors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6186" y="888171"/>
            <a:ext cx="2112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Available in 1 month</a:t>
            </a:r>
            <a:endParaRPr lang="en-US" dirty="0"/>
          </a:p>
        </p:txBody>
      </p:sp>
      <p:pic>
        <p:nvPicPr>
          <p:cNvPr id="5" name="Picture 4" descr="image0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30" y="2031314"/>
            <a:ext cx="7039563" cy="20103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9930" y="1267526"/>
            <a:ext cx="3031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Grating pitch 50um – GS- pads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44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Slot waveguides with </a:t>
            </a:r>
            <a:r>
              <a:rPr lang="en-US" dirty="0" err="1" smtClean="0"/>
              <a:t>qdots</a:t>
            </a:r>
            <a:r>
              <a:rPr lang="en-US" dirty="0" smtClean="0"/>
              <a:t> ?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881904" y="1618115"/>
            <a:ext cx="8243850" cy="4550169"/>
            <a:chOff x="286394" y="301538"/>
            <a:chExt cx="8839360" cy="4919501"/>
          </a:xfrm>
        </p:grpSpPr>
        <p:sp>
          <p:nvSpPr>
            <p:cNvPr id="4" name="Rectangle 3"/>
            <p:cNvSpPr/>
            <p:nvPr/>
          </p:nvSpPr>
          <p:spPr>
            <a:xfrm>
              <a:off x="2012933" y="3079110"/>
              <a:ext cx="1652461" cy="810873"/>
            </a:xfrm>
            <a:prstGeom prst="rect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454954" y="3079110"/>
              <a:ext cx="1652461" cy="810873"/>
            </a:xfrm>
            <a:prstGeom prst="rect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012933" y="3889983"/>
              <a:ext cx="5094482" cy="133105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385610" y="3339202"/>
              <a:ext cx="12546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25504" y="4183773"/>
              <a:ext cx="12546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642747" y="3987024"/>
              <a:ext cx="178956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875834" y="3079110"/>
              <a:ext cx="0" cy="81087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3809840" y="3065956"/>
              <a:ext cx="336613" cy="32128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238862" y="3065956"/>
              <a:ext cx="336613" cy="32128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653186" y="3521201"/>
              <a:ext cx="336613" cy="32128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066304" y="3052422"/>
              <a:ext cx="336613" cy="32128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667883" y="3065956"/>
              <a:ext cx="336613" cy="32128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809840" y="3547889"/>
              <a:ext cx="336613" cy="32128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230908" y="3532590"/>
              <a:ext cx="336613" cy="32128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066304" y="3521201"/>
              <a:ext cx="336613" cy="32128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86394" y="301538"/>
              <a:ext cx="595510" cy="61635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1048997" y="301538"/>
              <a:ext cx="0" cy="61635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385610" y="301538"/>
              <a:ext cx="1958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Size around 7nm</a:t>
              </a:r>
              <a:endParaRPr lang="en-US" dirty="0"/>
            </a:p>
          </p:txBody>
        </p:sp>
        <p:sp>
          <p:nvSpPr>
            <p:cNvPr id="22" name="Snip Same Side Corner Rectangle 21"/>
            <p:cNvSpPr/>
            <p:nvPr/>
          </p:nvSpPr>
          <p:spPr>
            <a:xfrm rot="10800000">
              <a:off x="4101157" y="500431"/>
              <a:ext cx="801768" cy="1304909"/>
            </a:xfrm>
            <a:prstGeom prst="snip2Same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385124" y="1851237"/>
              <a:ext cx="236251" cy="1101565"/>
            </a:xfrm>
            <a:prstGeom prst="rect">
              <a:avLst/>
            </a:prstGeom>
            <a:solidFill>
              <a:srgbClr val="008000">
                <a:alpha val="30000"/>
              </a:srgbClr>
            </a:solidFill>
            <a:ln>
              <a:noFill/>
            </a:ln>
            <a:effectLst>
              <a:glow rad="304800">
                <a:srgbClr val="008000">
                  <a:alpha val="40000"/>
                </a:srgbClr>
              </a:glow>
              <a:outerShdw blurRad="40000" dist="23000" dir="5400000" rotWithShape="0">
                <a:srgbClr val="000000">
                  <a:alpha val="35000"/>
                </a:srgbClr>
              </a:outerShdw>
              <a:reflection blurRad="6350" stA="50000" endA="300" endPos="55000" dir="5400000" sy="-100000" algn="bl" rotWithShape="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66304" y="733231"/>
              <a:ext cx="405945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Pump from top with </a:t>
              </a:r>
              <a:r>
                <a:rPr lang="en-US" dirty="0" err="1" smtClean="0"/>
                <a:t>Nd:YAG</a:t>
              </a:r>
              <a:r>
                <a:rPr lang="en-US" dirty="0" smtClean="0"/>
                <a:t> (532 nm)</a:t>
              </a:r>
            </a:p>
            <a:p>
              <a:r>
                <a:rPr lang="en-US" dirty="0" smtClean="0"/>
                <a:t>(pulsed 7 ns) or CW (400 nm) laser diode.</a:t>
              </a:r>
            </a:p>
            <a:p>
              <a:endParaRPr lang="en-US" dirty="0"/>
            </a:p>
            <a:p>
              <a:r>
                <a:rPr lang="en-US" dirty="0" smtClean="0"/>
                <a:t>Lifetime – several microsecond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5115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164850" y="2701866"/>
            <a:ext cx="1942566" cy="11881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97632" y="2701866"/>
            <a:ext cx="1927872" cy="11881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12933" y="3079110"/>
            <a:ext cx="1652461" cy="810873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54954" y="3079110"/>
            <a:ext cx="1652461" cy="810873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12933" y="3889983"/>
            <a:ext cx="5094482" cy="13310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85610" y="3339202"/>
            <a:ext cx="125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91262" y="3948135"/>
            <a:ext cx="125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875834" y="3079110"/>
            <a:ext cx="0" cy="8108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85065" y="1484746"/>
            <a:ext cx="3366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Aluminum Oxide (Atomic Layer Deposition)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2"/>
          </p:cNvCxnSpPr>
          <p:nvPr/>
        </p:nvCxnSpPr>
        <p:spPr>
          <a:xfrm flipH="1">
            <a:off x="3397939" y="2131077"/>
            <a:ext cx="1170188" cy="430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2"/>
          </p:cNvCxnSpPr>
          <p:nvPr/>
        </p:nvCxnSpPr>
        <p:spPr>
          <a:xfrm>
            <a:off x="4568127" y="2131077"/>
            <a:ext cx="994537" cy="430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718644" y="3938981"/>
            <a:ext cx="17895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970194" y="3029302"/>
            <a:ext cx="336613" cy="32128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399216" y="3029302"/>
            <a:ext cx="336613" cy="32128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13540" y="3484547"/>
            <a:ext cx="336613" cy="32128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828237" y="3029302"/>
            <a:ext cx="336613" cy="32128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70194" y="3511235"/>
            <a:ext cx="336613" cy="32128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391262" y="3495936"/>
            <a:ext cx="336613" cy="32128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>
            <a:endCxn id="34" idx="2"/>
          </p:cNvCxnSpPr>
          <p:nvPr/>
        </p:nvCxnSpPr>
        <p:spPr>
          <a:xfrm>
            <a:off x="7107416" y="3484547"/>
            <a:ext cx="6040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885065" y="3889984"/>
            <a:ext cx="0" cy="5774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526713" y="4467453"/>
            <a:ext cx="701706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723499" y="4624359"/>
            <a:ext cx="33722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895091" y="3232434"/>
            <a:ext cx="4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V</a:t>
            </a:r>
            <a:endParaRPr lang="en-US" sz="2400" b="1" i="1" dirty="0"/>
          </a:p>
        </p:txBody>
      </p:sp>
      <p:sp>
        <p:nvSpPr>
          <p:cNvPr id="34" name="Oval 33"/>
          <p:cNvSpPr/>
          <p:nvPr/>
        </p:nvSpPr>
        <p:spPr>
          <a:xfrm>
            <a:off x="7711484" y="3126696"/>
            <a:ext cx="780329" cy="71570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experiments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Deposit nanocrystals</a:t>
            </a:r>
          </a:p>
          <a:p>
            <a:r>
              <a:rPr lang="en-US" dirty="0" smtClean="0"/>
              <a:t>Topography (AFM) and cross section (SEM)</a:t>
            </a:r>
          </a:p>
          <a:p>
            <a:r>
              <a:rPr lang="en-US" dirty="0" smtClean="0"/>
              <a:t>Linear absorption (mode confinement ?)</a:t>
            </a:r>
          </a:p>
          <a:p>
            <a:r>
              <a:rPr lang="en-US" dirty="0" smtClean="0"/>
              <a:t>Photoluminescence (pump either in-line or from top), polarization of pump</a:t>
            </a:r>
          </a:p>
          <a:p>
            <a:r>
              <a:rPr lang="en-US" dirty="0" smtClean="0"/>
              <a:t>Photoluminescence lifetime ?</a:t>
            </a:r>
          </a:p>
          <a:p>
            <a:r>
              <a:rPr lang="en-US" dirty="0" smtClean="0"/>
              <a:t>Electroluminescence: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Deposit </a:t>
            </a:r>
            <a:r>
              <a:rPr lang="en-US" dirty="0" err="1" smtClean="0"/>
              <a:t>Alox</a:t>
            </a:r>
            <a:r>
              <a:rPr lang="en-US" dirty="0" smtClean="0"/>
              <a:t> with ALD &amp; nanocrystals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- AC EL (see paper V. Wood)</a:t>
            </a:r>
          </a:p>
        </p:txBody>
      </p:sp>
      <p:sp>
        <p:nvSpPr>
          <p:cNvPr id="4" name="Rectangle 3"/>
          <p:cNvSpPr/>
          <p:nvPr/>
        </p:nvSpPr>
        <p:spPr>
          <a:xfrm>
            <a:off x="321312" y="1417639"/>
            <a:ext cx="7680883" cy="1213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" name="TextBox 4"/>
          <p:cNvSpPr txBox="1"/>
          <p:nvPr/>
        </p:nvSpPr>
        <p:spPr>
          <a:xfrm rot="2384151">
            <a:off x="6618178" y="1544000"/>
            <a:ext cx="23214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Dummy samples ?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239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deliverables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2423"/>
            <a:ext cx="9144000" cy="9412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8628" y="3572168"/>
            <a:ext cx="9144000" cy="152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371882"/>
      </p:ext>
    </p:extLst>
  </p:cSld>
  <p:clrMapOvr>
    <a:masterClrMapping/>
  </p:clrMapOvr>
</p:sld>
</file>

<file path=ppt/theme/theme1.xml><?xml version="1.0" encoding="utf-8"?>
<a:theme xmlns:a="http://schemas.openxmlformats.org/drawingml/2006/main" name="photonic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hotonics - Confidential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photonics.potx</Template>
  <TotalTime>10961</TotalTime>
  <Words>198</Words>
  <Application>Microsoft Macintosh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photonics</vt:lpstr>
      <vt:lpstr>Photonics - Confidential</vt:lpstr>
      <vt:lpstr> Navolchi Telco</vt:lpstr>
      <vt:lpstr>Overview activities</vt:lpstr>
      <vt:lpstr>Ge-detectors</vt:lpstr>
      <vt:lpstr>Ge-detectors</vt:lpstr>
      <vt:lpstr>Slot waveguides with qdots ?</vt:lpstr>
      <vt:lpstr>PowerPoint Presentation</vt:lpstr>
      <vt:lpstr>What experiments ?</vt:lpstr>
      <vt:lpstr>Upcoming deliverables</vt:lpstr>
    </vt:vector>
  </TitlesOfParts>
  <Company>MacBook Pro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Verbist</dc:creator>
  <cp:lastModifiedBy>Dries Van Thourhout</cp:lastModifiedBy>
  <cp:revision>121</cp:revision>
  <cp:lastPrinted>2010-11-30T16:32:30Z</cp:lastPrinted>
  <dcterms:created xsi:type="dcterms:W3CDTF">2010-10-27T15:19:42Z</dcterms:created>
  <dcterms:modified xsi:type="dcterms:W3CDTF">2013-03-04T08:37:51Z</dcterms:modified>
</cp:coreProperties>
</file>