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9" r:id="rId2"/>
    <p:sldId id="280" r:id="rId3"/>
    <p:sldId id="403" r:id="rId4"/>
    <p:sldId id="342" r:id="rId5"/>
    <p:sldId id="418" r:id="rId6"/>
    <p:sldId id="298" r:id="rId7"/>
    <p:sldId id="436" r:id="rId8"/>
    <p:sldId id="431" r:id="rId9"/>
    <p:sldId id="402" r:id="rId10"/>
    <p:sldId id="421" r:id="rId11"/>
    <p:sldId id="430" r:id="rId12"/>
    <p:sldId id="408" r:id="rId1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0060"/>
    <a:srgbClr val="262FDA"/>
    <a:srgbClr val="5A42BE"/>
    <a:srgbClr val="FBEEAD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 varScale="1">
        <p:scale>
          <a:sx n="132" d="100"/>
          <a:sy n="132" d="100"/>
        </p:scale>
        <p:origin x="-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A283AF2D-D0B6-49AA-87C6-21174B65919E}" type="slidenum">
              <a:rPr lang="en-US" sz="1000" b="0">
                <a:solidFill>
                  <a:schemeClr val="tx1"/>
                </a:solidFill>
                <a:latin typeface="Tahoma" pitchFamily="34" charset="0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189164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59460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4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333375"/>
          <a:ext cx="14859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66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333375"/>
                        <a:ext cx="14859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/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683549" y="549275"/>
            <a:ext cx="6046527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en-US" sz="2000" dirty="0"/>
              <a:t>Telephone Conference			</a:t>
            </a:r>
            <a:r>
              <a:rPr lang="en-US" sz="2000" dirty="0" smtClean="0"/>
              <a:t>March 04</a:t>
            </a:r>
            <a:r>
              <a:rPr lang="en-US" sz="2000" baseline="30000" dirty="0" smtClean="0"/>
              <a:t>th</a:t>
            </a:r>
            <a:r>
              <a:rPr lang="en-US" sz="2000" dirty="0"/>
              <a:t>, 2013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892995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93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B672E4A1-5CAF-4DA5-B42C-B478E347C8A6}" type="slidenum">
              <a:rPr lang="en-US" sz="1400" b="0">
                <a:solidFill>
                  <a:srgbClr val="220060"/>
                </a:solidFill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</a:endParaRPr>
          </a:p>
        </p:txBody>
      </p:sp>
      <p:graphicFrame>
        <p:nvGraphicFramePr>
          <p:cNvPr id="60470" name="Object 54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8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475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0476" name="Picture 4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0477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6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8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479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480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48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82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692227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/>
              <a:t>Any important things to discuss?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11683" name="Text Box 4"/>
          <p:cNvSpPr txBox="1">
            <a:spLocks noChangeArrowheads="1"/>
          </p:cNvSpPr>
          <p:nvPr/>
        </p:nvSpPr>
        <p:spPr bwMode="auto">
          <a:xfrm>
            <a:off x="3233518" y="3213100"/>
            <a:ext cx="2672206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 dirty="0" smtClean="0"/>
              <a:t>April 8</a:t>
            </a:r>
            <a:r>
              <a:rPr lang="de-DE" baseline="30000" dirty="0" smtClean="0"/>
              <a:t>th</a:t>
            </a:r>
            <a:r>
              <a:rPr lang="de-DE" dirty="0"/>
              <a:t>, 2013</a:t>
            </a:r>
          </a:p>
        </p:txBody>
      </p:sp>
      <p:sp>
        <p:nvSpPr>
          <p:cNvPr id="711684" name="Text Box 4"/>
          <p:cNvSpPr txBox="1">
            <a:spLocks noChangeArrowheads="1"/>
          </p:cNvSpPr>
          <p:nvPr/>
        </p:nvSpPr>
        <p:spPr bwMode="auto">
          <a:xfrm>
            <a:off x="1439863" y="1700213"/>
            <a:ext cx="626427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/>
              <a:t>First Monday of the next month, </a:t>
            </a:r>
          </a:p>
          <a:p>
            <a:r>
              <a:rPr lang="de-DE"/>
              <a:t>4:00 pm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5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79388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Actual </a:t>
            </a:r>
            <a:r>
              <a:rPr lang="en-US" sz="2000" dirty="0"/>
              <a:t>deliverables and 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89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6983412" cy="609600"/>
          </a:xfrm>
        </p:spPr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Work Progress</a:t>
            </a:r>
          </a:p>
        </p:txBody>
      </p:sp>
      <p:sp>
        <p:nvSpPr>
          <p:cNvPr id="681987" name="Rectangle 7"/>
          <p:cNvSpPr>
            <a:spLocks noChangeArrowheads="1"/>
          </p:cNvSpPr>
          <p:nvPr/>
        </p:nvSpPr>
        <p:spPr bwMode="auto">
          <a:xfrm>
            <a:off x="1511300" y="1738313"/>
            <a:ext cx="6121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176213" indent="-176213" algn="ctr" eaLnBrk="0" hangingPunct="0">
              <a:lnSpc>
                <a:spcPct val="150000"/>
              </a:lnSpc>
            </a:pPr>
            <a:r>
              <a:rPr lang="de-DE" sz="2000"/>
              <a:t>For every phone conference every partner is pleased to contribute with a short statement about his last work progress!</a:t>
            </a:r>
          </a:p>
          <a:p>
            <a:pPr marL="176213" indent="-176213" algn="ctr" eaLnBrk="0" hangingPunct="0">
              <a:lnSpc>
                <a:spcPct val="150000"/>
              </a:lnSpc>
              <a:buFontTx/>
              <a:buChar char="•"/>
            </a:pPr>
            <a:endParaRPr lang="de-DE" sz="2000"/>
          </a:p>
          <a:p>
            <a:pPr marL="176213" indent="-176213" algn="ctr" eaLnBrk="0" hangingPunct="0">
              <a:lnSpc>
                <a:spcPct val="150000"/>
              </a:lnSpc>
              <a:buFontTx/>
              <a:buChar char="•"/>
            </a:pPr>
            <a:endParaRPr lang="de-D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7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6983412" cy="6096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January and April</a:t>
            </a:r>
            <a:r>
              <a:rPr lang="en-US" smtClean="0">
                <a:solidFill>
                  <a:srgbClr val="002060"/>
                </a:solidFill>
              </a:rPr>
              <a:t> Milestones</a:t>
            </a:r>
          </a:p>
        </p:txBody>
      </p:sp>
      <p:pic>
        <p:nvPicPr>
          <p:cNvPr id="7249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052513"/>
            <a:ext cx="61849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6983412" cy="609600"/>
          </a:xfrm>
        </p:spPr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April Deliverables</a:t>
            </a:r>
          </a:p>
        </p:txBody>
      </p:sp>
      <p:pic>
        <p:nvPicPr>
          <p:cNvPr id="7137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047750"/>
            <a:ext cx="77628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37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852738"/>
            <a:ext cx="73437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3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lvl="1">
              <a:lnSpc>
                <a:spcPct val="100000"/>
              </a:lnSpc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</Words>
  <Application>Microsoft Office PowerPoint</Application>
  <PresentationFormat>Bildschirmpräsentation (4:3)</PresentationFormat>
  <Paragraphs>32</Paragraphs>
  <Slides>12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Wingdings</vt:lpstr>
      <vt:lpstr>Tahoma</vt:lpstr>
      <vt:lpstr>PowerPoint_Template_IHQ</vt:lpstr>
      <vt:lpstr>Microsoft Photo Editor 3.0-Photo</vt:lpstr>
      <vt:lpstr>PowerPoint-Präsentation</vt:lpstr>
      <vt:lpstr>PowerPoint-Präsentation</vt:lpstr>
      <vt:lpstr>Agenda</vt:lpstr>
      <vt:lpstr>PowerPoint-Präsentation</vt:lpstr>
      <vt:lpstr>Work Progress</vt:lpstr>
      <vt:lpstr>PowerPoint-Präsentation</vt:lpstr>
      <vt:lpstr>January and April Milestones</vt:lpstr>
      <vt:lpstr>April Deliverables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Sommer, Martin (IMT)</cp:lastModifiedBy>
  <cp:revision>370</cp:revision>
  <cp:lastPrinted>2000-09-29T14:26:26Z</cp:lastPrinted>
  <dcterms:created xsi:type="dcterms:W3CDTF">2010-01-08T09:05:51Z</dcterms:created>
  <dcterms:modified xsi:type="dcterms:W3CDTF">2013-03-01T10:09:01Z</dcterms:modified>
</cp:coreProperties>
</file>