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9" r:id="rId2"/>
    <p:sldId id="280" r:id="rId3"/>
    <p:sldId id="403" r:id="rId4"/>
    <p:sldId id="342" r:id="rId5"/>
    <p:sldId id="418" r:id="rId6"/>
    <p:sldId id="298" r:id="rId7"/>
    <p:sldId id="436" r:id="rId8"/>
    <p:sldId id="431" r:id="rId9"/>
    <p:sldId id="437" r:id="rId10"/>
    <p:sldId id="438" r:id="rId11"/>
    <p:sldId id="402" r:id="rId12"/>
    <p:sldId id="421" r:id="rId13"/>
    <p:sldId id="430" r:id="rId14"/>
    <p:sldId id="408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0060"/>
    <a:srgbClr val="262FDA"/>
    <a:srgbClr val="5A42BE"/>
    <a:srgbClr val="FBEEAD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710" autoAdjust="0"/>
  </p:normalViewPr>
  <p:slideViewPr>
    <p:cSldViewPr>
      <p:cViewPr varScale="1">
        <p:scale>
          <a:sx n="132" d="100"/>
          <a:sy n="132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A283AF2D-D0B6-49AA-87C6-21174B65919E}" type="slidenum">
              <a:rPr lang="en-US" sz="1000" b="0">
                <a:solidFill>
                  <a:schemeClr val="tx1"/>
                </a:solidFill>
                <a:latin typeface="Tahoma" pitchFamily="34" charset="0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8916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5946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4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333375"/>
          <a:ext cx="14859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75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33375"/>
                        <a:ext cx="14859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/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654695" y="549275"/>
            <a:ext cx="6104235" cy="3661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en-US" sz="2000" dirty="0"/>
              <a:t>Telephone Conference			</a:t>
            </a:r>
            <a:r>
              <a:rPr lang="en-US" sz="2000" dirty="0" smtClean="0"/>
              <a:t>April 08</a:t>
            </a:r>
            <a:r>
              <a:rPr lang="en-US" sz="2000" baseline="30000" dirty="0" smtClean="0"/>
              <a:t>th</a:t>
            </a:r>
            <a:r>
              <a:rPr lang="en-US" sz="2000" dirty="0"/>
              <a:t>, 2013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92995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934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B672E4A1-5CAF-4DA5-B42C-B478E347C8A6}" type="slidenum">
              <a:rPr lang="en-US" sz="1400" b="0">
                <a:solidFill>
                  <a:srgbClr val="220060"/>
                </a:solidFill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</a:endParaRPr>
          </a:p>
        </p:txBody>
      </p:sp>
      <p:graphicFrame>
        <p:nvGraphicFramePr>
          <p:cNvPr id="60470" name="Object 54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7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475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0476" name="Picture 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477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6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rda.flohr@kit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479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480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48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82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3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Meeting in Karlsruhe 26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of April</a:t>
            </a:r>
          </a:p>
        </p:txBody>
      </p:sp>
      <p:sp>
        <p:nvSpPr>
          <p:cNvPr id="692227" name="Text Box 4"/>
          <p:cNvSpPr txBox="1">
            <a:spLocks noChangeArrowheads="1"/>
          </p:cNvSpPr>
          <p:nvPr/>
        </p:nvSpPr>
        <p:spPr bwMode="auto">
          <a:xfrm>
            <a:off x="825039" y="1412776"/>
            <a:ext cx="619523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/>
            <a:r>
              <a:rPr lang="de-DE" dirty="0" err="1" smtClean="0"/>
              <a:t>Organization</a:t>
            </a:r>
            <a:r>
              <a:rPr lang="de-DE" dirty="0" smtClean="0"/>
              <a:t>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e-DE" sz="2400" dirty="0" err="1" smtClean="0"/>
              <a:t>Please</a:t>
            </a:r>
            <a:r>
              <a:rPr lang="de-DE" sz="2400" dirty="0" smtClean="0"/>
              <a:t> </a:t>
            </a:r>
            <a:r>
              <a:rPr lang="de-DE" sz="2400" dirty="0" err="1" smtClean="0"/>
              <a:t>confirm</a:t>
            </a:r>
            <a:r>
              <a:rPr lang="de-DE" sz="2400" dirty="0" smtClean="0"/>
              <a:t> </a:t>
            </a:r>
            <a:r>
              <a:rPr lang="de-DE" sz="2400" dirty="0" err="1" smtClean="0"/>
              <a:t>attendence</a:t>
            </a:r>
            <a:r>
              <a:rPr lang="de-DE" sz="2400" dirty="0" smtClean="0"/>
              <a:t>, </a:t>
            </a:r>
            <a:r>
              <a:rPr lang="de-DE" sz="2400" dirty="0" err="1" smtClean="0"/>
              <a:t>hotel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get-together</a:t>
            </a:r>
            <a:endParaRPr lang="de-DE" sz="240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de-DE" sz="2400" dirty="0" smtClean="0"/>
              <a:t>Help </a:t>
            </a:r>
            <a:r>
              <a:rPr lang="de-DE" sz="2400" dirty="0" err="1" smtClean="0"/>
              <a:t>line</a:t>
            </a:r>
            <a:r>
              <a:rPr lang="de-DE" sz="2400" dirty="0" smtClean="0"/>
              <a:t>: </a:t>
            </a:r>
            <a:r>
              <a:rPr lang="de-DE" sz="2400" dirty="0" smtClean="0">
                <a:hlinkClick r:id="rId3"/>
              </a:rPr>
              <a:t>gerda.flohr@kit.edu</a:t>
            </a:r>
            <a:endParaRPr lang="de-DE" sz="2400" dirty="0" smtClean="0"/>
          </a:p>
          <a:p>
            <a:pPr algn="l"/>
            <a:endParaRPr lang="de-DE" dirty="0"/>
          </a:p>
          <a:p>
            <a:pPr algn="l"/>
            <a:r>
              <a:rPr lang="de-DE" dirty="0" smtClean="0"/>
              <a:t>Content: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e-DE" sz="2400" dirty="0" smtClean="0"/>
              <a:t>Work </a:t>
            </a:r>
            <a:r>
              <a:rPr lang="de-DE" sz="2400" dirty="0" err="1" smtClean="0"/>
              <a:t>progress</a:t>
            </a:r>
            <a:endParaRPr lang="de-DE" sz="240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de-DE" sz="2400" dirty="0" err="1" smtClean="0"/>
              <a:t>Preparation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Review Meeting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de-DE" sz="2400" dirty="0" smtClean="0"/>
              <a:t>Agenda </a:t>
            </a:r>
            <a:r>
              <a:rPr lang="de-DE" sz="2400" dirty="0" err="1" smtClean="0"/>
              <a:t>follows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884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3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692227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/>
              <a:t>Any important things to discuss?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11683" name="Text Box 4"/>
          <p:cNvSpPr txBox="1">
            <a:spLocks noChangeArrowheads="1"/>
          </p:cNvSpPr>
          <p:nvPr/>
        </p:nvSpPr>
        <p:spPr bwMode="auto">
          <a:xfrm>
            <a:off x="3302448" y="3213100"/>
            <a:ext cx="2534347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 dirty="0" smtClean="0"/>
              <a:t>May 6</a:t>
            </a:r>
            <a:r>
              <a:rPr lang="de-DE" baseline="30000" dirty="0" smtClean="0"/>
              <a:t>th</a:t>
            </a:r>
            <a:r>
              <a:rPr lang="de-DE" dirty="0"/>
              <a:t>, </a:t>
            </a:r>
            <a:r>
              <a:rPr lang="de-DE" dirty="0" smtClean="0"/>
              <a:t>2013</a:t>
            </a:r>
          </a:p>
        </p:txBody>
      </p:sp>
      <p:sp>
        <p:nvSpPr>
          <p:cNvPr id="711684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/>
              <a:t>First Monday of the next month, </a:t>
            </a:r>
          </a:p>
          <a:p>
            <a:r>
              <a:rPr lang="de-DE"/>
              <a:t>4:00 pm (CET)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50040" y="4446224"/>
            <a:ext cx="7239161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 dirty="0" err="1" smtClean="0">
                <a:solidFill>
                  <a:srgbClr val="FF0000"/>
                </a:solidFill>
              </a:rPr>
              <a:t>Shifted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May 13</a:t>
            </a:r>
            <a:r>
              <a:rPr lang="de-DE" baseline="30000" dirty="0" smtClean="0">
                <a:solidFill>
                  <a:srgbClr val="FF0000"/>
                </a:solidFill>
              </a:rPr>
              <a:t>th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dirty="0" smtClean="0">
                <a:solidFill>
                  <a:srgbClr val="FF0000"/>
                </a:solidFill>
              </a:rPr>
              <a:t>2013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due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previous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meeting</a:t>
            </a:r>
            <a:r>
              <a:rPr lang="de-DE" dirty="0" smtClean="0">
                <a:solidFill>
                  <a:srgbClr val="FF0000"/>
                </a:solidFill>
              </a:rPr>
              <a:t> in Karlsruhe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5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79388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Actual </a:t>
            </a:r>
            <a:r>
              <a:rPr lang="en-US" sz="2000" dirty="0"/>
              <a:t>deliverables and milestones</a:t>
            </a:r>
            <a:r>
              <a:rPr lang="en-US" sz="2000" dirty="0" smtClean="0"/>
              <a:t>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ST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Meeting in Karlsruhe</a:t>
            </a:r>
            <a:endParaRPr lang="en-US" sz="2000" dirty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89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Work Progress</a:t>
            </a:r>
          </a:p>
        </p:txBody>
      </p:sp>
      <p:sp>
        <p:nvSpPr>
          <p:cNvPr id="681987" name="Rectangle 7"/>
          <p:cNvSpPr>
            <a:spLocks noChangeArrowheads="1"/>
          </p:cNvSpPr>
          <p:nvPr/>
        </p:nvSpPr>
        <p:spPr bwMode="auto">
          <a:xfrm>
            <a:off x="1511300" y="1738313"/>
            <a:ext cx="612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76213" indent="-176213" algn="ctr" eaLnBrk="0" hangingPunct="0">
              <a:lnSpc>
                <a:spcPct val="150000"/>
              </a:lnSpc>
            </a:pPr>
            <a:r>
              <a:rPr lang="de-DE" sz="2000"/>
              <a:t>For every phone conference every partner is pleased to contribute with a short statement about his last work progress!</a:t>
            </a:r>
          </a:p>
          <a:p>
            <a:pPr marL="176213" indent="-176213" algn="ctr" eaLnBrk="0" hangingPunct="0">
              <a:lnSpc>
                <a:spcPct val="150000"/>
              </a:lnSpc>
              <a:buFontTx/>
              <a:buChar char="•"/>
            </a:pPr>
            <a:endParaRPr lang="de-DE" sz="2000"/>
          </a:p>
          <a:p>
            <a:pPr marL="176213" indent="-176213" algn="ctr" eaLnBrk="0" hangingPunct="0">
              <a:lnSpc>
                <a:spcPct val="150000"/>
              </a:lnSpc>
              <a:buFontTx/>
              <a:buChar char="•"/>
            </a:pPr>
            <a:endParaRPr lang="de-D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7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January and April</a:t>
            </a:r>
            <a:r>
              <a:rPr lang="en-US" smtClean="0">
                <a:solidFill>
                  <a:srgbClr val="002060"/>
                </a:solidFill>
              </a:rPr>
              <a:t> Milestones</a:t>
            </a:r>
          </a:p>
        </p:txBody>
      </p:sp>
      <p:pic>
        <p:nvPicPr>
          <p:cNvPr id="729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358855" cy="538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April Deliverables</a:t>
            </a:r>
          </a:p>
        </p:txBody>
      </p:sp>
      <p:pic>
        <p:nvPicPr>
          <p:cNvPr id="71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047750"/>
            <a:ext cx="77628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37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852738"/>
            <a:ext cx="73437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 contribution</a:t>
            </a:r>
          </a:p>
        </p:txBody>
      </p:sp>
      <p:sp>
        <p:nvSpPr>
          <p:cNvPr id="692227" name="Text Box 4"/>
          <p:cNvSpPr txBox="1">
            <a:spLocks noChangeArrowheads="1"/>
          </p:cNvSpPr>
          <p:nvPr/>
        </p:nvSpPr>
        <p:spPr bwMode="auto">
          <a:xfrm>
            <a:off x="827584" y="1844824"/>
            <a:ext cx="7062831" cy="205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de-DE" dirty="0" smtClean="0"/>
              <a:t>Who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MS46? </a:t>
            </a:r>
            <a:r>
              <a:rPr lang="de-DE" dirty="0" smtClean="0">
                <a:solidFill>
                  <a:srgbClr val="FF0000"/>
                </a:solidFill>
              </a:rPr>
              <a:t>Urgent!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de-DE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MS4 </a:t>
            </a:r>
            <a:r>
              <a:rPr lang="de-DE" dirty="0" err="1" smtClean="0"/>
              <a:t>and</a:t>
            </a:r>
            <a:r>
              <a:rPr lang="de-DE" dirty="0" smtClean="0"/>
              <a:t> MS32?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de-DE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de-DE" dirty="0" smtClean="0"/>
              <a:t>Will ST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4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Bildschirmpräsentation (4:3)</PresentationFormat>
  <Paragraphs>51</Paragraphs>
  <Slides>14</Slides>
  <Notes>14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Work Progress</vt:lpstr>
      <vt:lpstr>PowerPoint-Präsentation</vt:lpstr>
      <vt:lpstr>January and April Milestones</vt:lpstr>
      <vt:lpstr>April Deliverables</vt:lpstr>
      <vt:lpstr>ST contribution</vt:lpstr>
      <vt:lpstr>Meeting in Karlsruhe 26th of April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Sommer, Martin (IMT)</cp:lastModifiedBy>
  <cp:revision>378</cp:revision>
  <cp:lastPrinted>2000-09-29T14:26:26Z</cp:lastPrinted>
  <dcterms:created xsi:type="dcterms:W3CDTF">2010-01-08T09:05:51Z</dcterms:created>
  <dcterms:modified xsi:type="dcterms:W3CDTF">2013-04-08T14:54:38Z</dcterms:modified>
</cp:coreProperties>
</file>