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48" r:id="rId2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476"/>
    <a:srgbClr val="193157"/>
    <a:srgbClr val="133868"/>
    <a:srgbClr val="0A1E60"/>
    <a:srgbClr val="E46C0A"/>
    <a:srgbClr val="164B7C"/>
    <a:srgbClr val="DDDEFE"/>
    <a:srgbClr val="C4CBFD"/>
    <a:srgbClr val="1B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5" autoAdjust="0"/>
    <p:restoredTop sz="92140" autoAdjust="0"/>
  </p:normalViewPr>
  <p:slideViewPr>
    <p:cSldViewPr snapToGrid="0" snapToObjects="1">
      <p:cViewPr varScale="1">
        <p:scale>
          <a:sx n="74" d="100"/>
          <a:sy n="74" d="100"/>
        </p:scale>
        <p:origin x="-112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3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C2DD0-CCCF-2A41-A4EF-685D3D80AD4F}" type="datetimeFigureOut">
              <a:rPr lang="en-US" smtClean="0"/>
              <a:pPr/>
              <a:t>17/06/13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1C61D-55B6-8444-BCA1-F265A6F38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F961-DAC7-9E4C-966C-FF6577C77542}" type="datetimeFigureOut">
              <a:rPr lang="en-US" smtClean="0"/>
              <a:pPr/>
              <a:t>17/06/13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457200"/>
            <a:ext cx="5181600" cy="388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8932"/>
            <a:ext cx="5486400" cy="38692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6A39A-5ED0-1F44-A90D-266F491A6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4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 - Confidential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62" r:id="rId4"/>
    <p:sldLayoutId id="2147483664" r:id="rId5"/>
    <p:sldLayoutId id="2147483650" r:id="rId6"/>
    <p:sldLayoutId id="2147483663" r:id="rId7"/>
    <p:sldLayoutId id="2147483651" r:id="rId8"/>
    <p:sldLayoutId id="2147483652" r:id="rId9"/>
    <p:sldLayoutId id="2147483667" r:id="rId10"/>
    <p:sldLayoutId id="2147483653" r:id="rId11"/>
    <p:sldLayoutId id="2147483654" r:id="rId12"/>
    <p:sldLayoutId id="2147483668" r:id="rId13"/>
    <p:sldLayoutId id="214748365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Navolchi</a:t>
            </a:r>
            <a:r>
              <a:rPr lang="en-US" dirty="0" smtClean="0"/>
              <a:t> Telco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r>
              <a:rPr lang="en-US" dirty="0" smtClean="0"/>
              <a:t>June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D4.1 – Design of amplifier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3932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D4.1 completed with AIT, UVEG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6" y="2215642"/>
            <a:ext cx="4373177" cy="34517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17" y="2215642"/>
            <a:ext cx="3872577" cy="345176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51" y="0"/>
            <a:ext cx="2976601" cy="2196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947" y="5890359"/>
            <a:ext cx="801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Insulating layers: 50nm each, thickness of </a:t>
            </a:r>
            <a:r>
              <a:rPr lang="en-US" dirty="0" err="1" smtClean="0"/>
              <a:t>Qdot</a:t>
            </a:r>
            <a:r>
              <a:rPr lang="en-US" dirty="0" smtClean="0"/>
              <a:t> stack varied from 3 layers (24nm)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3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of hybrid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1"/>
            <a:ext cx="8488947" cy="753642"/>
          </a:xfrm>
        </p:spPr>
        <p:txBody>
          <a:bodyPr/>
          <a:lstStyle/>
          <a:p>
            <a:r>
              <a:rPr lang="en-US" dirty="0" smtClean="0"/>
              <a:t>Fabrication ongoing</a:t>
            </a:r>
            <a:endParaRPr lang="en-US" dirty="0"/>
          </a:p>
        </p:txBody>
      </p:sp>
      <p:pic>
        <p:nvPicPr>
          <p:cNvPr id="4" name="Picture 3" descr="001-A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874"/>
            <a:ext cx="3256087" cy="2442065"/>
          </a:xfrm>
          <a:prstGeom prst="rect">
            <a:avLst/>
          </a:prstGeom>
        </p:spPr>
      </p:pic>
      <p:pic>
        <p:nvPicPr>
          <p:cNvPr id="5" name="Picture 4" descr="001-A_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02" y="2436874"/>
            <a:ext cx="3256087" cy="2442065"/>
          </a:xfrm>
          <a:prstGeom prst="rect">
            <a:avLst/>
          </a:prstGeom>
        </p:spPr>
      </p:pic>
      <p:pic>
        <p:nvPicPr>
          <p:cNvPr id="6" name="Picture 5" descr="001-A_0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10" y="2436874"/>
            <a:ext cx="3273990" cy="24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8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2-samples prepared </a:t>
            </a:r>
            <a:r>
              <a:rPr lang="en-US" smtClean="0"/>
              <a:t>and sent to TU/e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8468"/>
      </p:ext>
    </p:extLst>
  </p:cSld>
  <p:clrMapOvr>
    <a:masterClrMapping/>
  </p:clrMapOvr>
</p:sld>
</file>

<file path=ppt/theme/theme1.xml><?xml version="1.0" encoding="utf-8"?>
<a:theme xmlns:a="http://schemas.openxmlformats.org/drawingml/2006/main" name="photoni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nics - Confidenti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photonics.potx</Template>
  <TotalTime>11279</TotalTime>
  <Words>52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photonics</vt:lpstr>
      <vt:lpstr>Photonics - Confidential</vt:lpstr>
      <vt:lpstr> Navolchi Telco</vt:lpstr>
      <vt:lpstr>D4.1 – Design of amplifier</vt:lpstr>
      <vt:lpstr>Fabrication of hybrid amplifier</vt:lpstr>
      <vt:lpstr>Bonding</vt:lpstr>
    </vt:vector>
  </TitlesOfParts>
  <Company>MacBook 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Verbist</dc:creator>
  <cp:lastModifiedBy>Dries Van Thourhout</cp:lastModifiedBy>
  <cp:revision>125</cp:revision>
  <cp:lastPrinted>2010-11-30T16:32:30Z</cp:lastPrinted>
  <dcterms:created xsi:type="dcterms:W3CDTF">2010-10-27T15:19:42Z</dcterms:created>
  <dcterms:modified xsi:type="dcterms:W3CDTF">2013-06-17T12:38:15Z</dcterms:modified>
</cp:coreProperties>
</file>