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76"/>
    <a:srgbClr val="193157"/>
    <a:srgbClr val="133868"/>
    <a:srgbClr val="0A1E60"/>
    <a:srgbClr val="E46C0A"/>
    <a:srgbClr val="164B7C"/>
    <a:srgbClr val="DDDEFE"/>
    <a:srgbClr val="C4CBFD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2140" autoAdjust="0"/>
  </p:normalViewPr>
  <p:slideViewPr>
    <p:cSldViewPr snapToGrid="0" snapToObjects="1">
      <p:cViewPr varScale="1">
        <p:scale>
          <a:sx n="118" d="100"/>
          <a:sy n="118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3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2DD0-CCCF-2A41-A4EF-685D3D80AD4F}" type="datetimeFigureOut">
              <a:rPr lang="en-US" smtClean="0"/>
              <a:pPr/>
              <a:t>23/09/13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C61D-55B6-8444-BCA1-F265A6F3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F961-DAC7-9E4C-966C-FF6577C77542}" type="datetimeFigureOut">
              <a:rPr lang="en-US" smtClean="0"/>
              <a:pPr/>
              <a:t>23/09/13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572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932"/>
            <a:ext cx="5486400" cy="3869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A39A-5ED0-1F44-A90D-266F491A6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 - Confidential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4" r:id="rId5"/>
    <p:sldLayoutId id="2147483650" r:id="rId6"/>
    <p:sldLayoutId id="2147483663" r:id="rId7"/>
    <p:sldLayoutId id="2147483651" r:id="rId8"/>
    <p:sldLayoutId id="2147483652" r:id="rId9"/>
    <p:sldLayoutId id="2147483667" r:id="rId10"/>
    <p:sldLayoutId id="2147483653" r:id="rId11"/>
    <p:sldLayoutId id="2147483654" r:id="rId12"/>
    <p:sldLayoutId id="2147483668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Navolchi</a:t>
            </a:r>
            <a:r>
              <a:rPr lang="en-US" dirty="0" smtClean="0"/>
              <a:t> Telco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 smtClean="0"/>
              <a:t>Sep.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of hybrid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1"/>
            <a:ext cx="8488947" cy="753642"/>
          </a:xfrm>
        </p:spPr>
        <p:txBody>
          <a:bodyPr/>
          <a:lstStyle/>
          <a:p>
            <a:r>
              <a:rPr lang="en-US" dirty="0" smtClean="0"/>
              <a:t>Fabrication </a:t>
            </a:r>
            <a:r>
              <a:rPr lang="en-US" dirty="0" smtClean="0"/>
              <a:t>delayed due to good results </a:t>
            </a:r>
            <a:r>
              <a:rPr lang="en-US" dirty="0" err="1" smtClean="0"/>
              <a:t>HgTe</a:t>
            </a:r>
            <a:r>
              <a:rPr lang="en-US" dirty="0" smtClean="0"/>
              <a:t> (focus on material </a:t>
            </a:r>
            <a:r>
              <a:rPr lang="en-US" dirty="0" err="1" smtClean="0"/>
              <a:t>characterisation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001-A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874"/>
            <a:ext cx="3256087" cy="2442065"/>
          </a:xfrm>
          <a:prstGeom prst="rect">
            <a:avLst/>
          </a:prstGeom>
        </p:spPr>
      </p:pic>
      <p:pic>
        <p:nvPicPr>
          <p:cNvPr id="5" name="Picture 4" descr="001-A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02" y="2436874"/>
            <a:ext cx="3256087" cy="2442065"/>
          </a:xfrm>
          <a:prstGeom prst="rect">
            <a:avLst/>
          </a:prstGeom>
        </p:spPr>
      </p:pic>
      <p:pic>
        <p:nvPicPr>
          <p:cNvPr id="6" name="Picture 5" descr="001-A_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10" y="2436874"/>
            <a:ext cx="3273990" cy="24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/>
              <a:t>-samples prepared and sent to TU/</a:t>
            </a:r>
            <a:r>
              <a:rPr lang="en-US" dirty="0" smtClean="0"/>
              <a:t>e before summer</a:t>
            </a:r>
          </a:p>
          <a:p>
            <a:pPr lvl="1"/>
            <a:r>
              <a:rPr lang="en-US" dirty="0" smtClean="0"/>
              <a:t>Question: quality OK ?</a:t>
            </a:r>
          </a:p>
          <a:p>
            <a:pPr lvl="1"/>
            <a:r>
              <a:rPr lang="en-US" dirty="0" smtClean="0"/>
              <a:t>Question: when new samples needed ?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deposition of quantum dots</a:t>
            </a:r>
          </a:p>
          <a:p>
            <a:pPr lvl="1"/>
            <a:r>
              <a:rPr lang="en-US" dirty="0" err="1" smtClean="0"/>
              <a:t>Optimised</a:t>
            </a:r>
            <a:r>
              <a:rPr lang="en-US" dirty="0" smtClean="0"/>
              <a:t> deposition process</a:t>
            </a:r>
          </a:p>
          <a:p>
            <a:pPr lvl="1"/>
            <a:r>
              <a:rPr lang="en-US" dirty="0" smtClean="0"/>
              <a:t>Now down to 60nm patterns</a:t>
            </a:r>
          </a:p>
          <a:p>
            <a:r>
              <a:rPr lang="en-US" dirty="0" smtClean="0"/>
              <a:t>Embedding in </a:t>
            </a:r>
            <a:r>
              <a:rPr lang="en-US" dirty="0" err="1" smtClean="0"/>
              <a:t>SiN</a:t>
            </a:r>
            <a:r>
              <a:rPr lang="en-US" dirty="0" smtClean="0"/>
              <a:t>-stack</a:t>
            </a:r>
          </a:p>
          <a:p>
            <a:pPr lvl="1"/>
            <a:r>
              <a:rPr lang="en-US" dirty="0" smtClean="0"/>
              <a:t>Low loss </a:t>
            </a:r>
            <a:r>
              <a:rPr lang="en-US" dirty="0" err="1" smtClean="0"/>
              <a:t>SiN</a:t>
            </a:r>
            <a:r>
              <a:rPr lang="en-US" dirty="0" smtClean="0"/>
              <a:t> waveguides measured at 650nm, 900nm and 1300nm</a:t>
            </a:r>
          </a:p>
          <a:p>
            <a:pPr lvl="1"/>
            <a:r>
              <a:rPr lang="en-US" dirty="0" smtClean="0"/>
              <a:t>Loss remains low after embedding quantum dots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9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deposition quantum dots</a:t>
            </a:r>
            <a:endParaRPr lang="en-US" dirty="0"/>
          </a:p>
        </p:txBody>
      </p:sp>
      <p:pic>
        <p:nvPicPr>
          <p:cNvPr id="4" name="Picture 5" descr="C:\Users\weixie\Desktop\Picture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290" y="1764947"/>
            <a:ext cx="5192278" cy="3744591"/>
          </a:xfrm>
          <a:prstGeom prst="rect">
            <a:avLst/>
          </a:prstGeom>
          <a:noFill/>
        </p:spPr>
      </p:pic>
      <p:pic>
        <p:nvPicPr>
          <p:cNvPr id="5" name="Picture 9" descr="C:\Users\weixie\Desktop\Pictur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44" y="2107559"/>
            <a:ext cx="2142280" cy="3143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3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</a:t>
            </a:r>
            <a:r>
              <a:rPr lang="en-US" dirty="0" smtClean="0"/>
              <a:t> waveguides with embedded quantum dots</a:t>
            </a:r>
            <a:endParaRPr lang="en-US" dirty="0"/>
          </a:p>
        </p:txBody>
      </p:sp>
      <p:pic>
        <p:nvPicPr>
          <p:cNvPr id="4" name="Picture 3" descr="C:\Users\weixie\Desktop\Picture2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99" y="1877391"/>
            <a:ext cx="3994374" cy="32594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5" name="Picture 4" descr="Y:\INTEC\Weiqiang\SiN waveguide\20130910\ht_qd_lt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525" y="1877391"/>
            <a:ext cx="3539396" cy="32594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3058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and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D5.3 (filters and couplers): forgot to write it </a:t>
            </a:r>
            <a:r>
              <a:rPr lang="en-US" dirty="0" smtClean="0">
                <a:sym typeface="Wingdings"/>
              </a:rPr>
              <a:t> - planned for beginning of October</a:t>
            </a:r>
          </a:p>
          <a:p>
            <a:r>
              <a:rPr lang="en-US" dirty="0" smtClean="0"/>
              <a:t>D5.5</a:t>
            </a:r>
            <a:r>
              <a:rPr lang="en-US" dirty="0"/>
              <a:t> </a:t>
            </a:r>
            <a:r>
              <a:rPr lang="en-US" dirty="0" smtClean="0"/>
              <a:t>Report </a:t>
            </a:r>
            <a:r>
              <a:rPr lang="en-US" dirty="0"/>
              <a:t>on plasmonic waveguide </a:t>
            </a:r>
            <a:r>
              <a:rPr lang="en-US" dirty="0" smtClean="0"/>
              <a:t>couplers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KIT to provide input ?</a:t>
            </a:r>
          </a:p>
          <a:p>
            <a:r>
              <a:rPr lang="en-US" dirty="0"/>
              <a:t>MS22	Demonstration of plasmonic amplifiers with optical pumping exhibiting 10dB </a:t>
            </a:r>
            <a:r>
              <a:rPr lang="en-US" dirty="0" smtClean="0"/>
              <a:t>gain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smtClean="0">
                <a:sym typeface="Wingdings"/>
              </a:rPr>
              <a:t>not ready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0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oton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nics - Confident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photonics.potx</Template>
  <TotalTime>12560</TotalTime>
  <Words>131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photonics</vt:lpstr>
      <vt:lpstr>Photonics - Confidential</vt:lpstr>
      <vt:lpstr> Navolchi Telco</vt:lpstr>
      <vt:lpstr>Fabrication of hybrid amplifier</vt:lpstr>
      <vt:lpstr>Supporting technologies</vt:lpstr>
      <vt:lpstr>Controlled deposition quantum dots</vt:lpstr>
      <vt:lpstr>SiN waveguides with embedded quantum dots</vt:lpstr>
      <vt:lpstr>Deliverables and milestones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Verbist</dc:creator>
  <cp:lastModifiedBy>Dries Van Thourhout</cp:lastModifiedBy>
  <cp:revision>132</cp:revision>
  <cp:lastPrinted>2010-11-30T16:32:30Z</cp:lastPrinted>
  <dcterms:created xsi:type="dcterms:W3CDTF">2010-10-27T15:19:42Z</dcterms:created>
  <dcterms:modified xsi:type="dcterms:W3CDTF">2013-09-23T11:52:01Z</dcterms:modified>
</cp:coreProperties>
</file>