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509" r:id="rId2"/>
    <p:sldId id="56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5E0E5"/>
    <a:srgbClr val="C0C0C0"/>
    <a:srgbClr val="B2B2B2"/>
    <a:srgbClr val="000000"/>
    <a:srgbClr val="FFFF00"/>
    <a:srgbClr val="14096A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4014" autoAdjust="0"/>
  </p:normalViewPr>
  <p:slideViewPr>
    <p:cSldViewPr>
      <p:cViewPr>
        <p:scale>
          <a:sx n="90" d="100"/>
          <a:sy n="90" d="100"/>
        </p:scale>
        <p:origin x="-2196" y="-186"/>
      </p:cViewPr>
      <p:guideLst>
        <p:guide orient="horz" pos="2160"/>
        <p:guide pos="2200"/>
        <p:guide pos="2653"/>
        <p:guide pos="2880"/>
        <p:guide pos="3107"/>
        <p:guide pos="3560"/>
        <p:guide pos="4014"/>
        <p:guide pos="2426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7881F690-8F99-422C-863D-8B29C442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1F690-8F99-422C-863D-8B29C4422D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 phot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125538"/>
            <a:ext cx="3571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lue tit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516563"/>
            <a:ext cx="2232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419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0DBE-0599-491C-BD46-CE48106286D0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30BC-D104-4B89-97CA-8F6043CC4D3D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 bar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925" y="6535738"/>
            <a:ext cx="37115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 dirty="0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1175" y="6524625"/>
            <a:ext cx="322263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tabLst>
                <a:tab pos="3857625" algn="r"/>
              </a:tabLst>
              <a:defRPr sz="900" b="0" smtClean="0">
                <a:latin typeface="Arial" charset="0"/>
              </a:defRPr>
            </a:lvl1pPr>
          </a:lstStyle>
          <a:p>
            <a:pPr>
              <a:defRPr/>
            </a:pPr>
            <a:fld id="{C7D3E4C2-64ED-461C-8F0D-99C18DAA7D2E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1288" y="616585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8" r:id="rId2"/>
    <p:sldLayoutId id="214748386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23528" y="2276872"/>
            <a:ext cx="5720531" cy="1296144"/>
          </a:xfrm>
        </p:spPr>
        <p:txBody>
          <a:bodyPr/>
          <a:lstStyle/>
          <a:p>
            <a:pPr eaLnBrk="1" hangingPunct="1"/>
            <a:r>
              <a:rPr lang="en-US" sz="3600" b="0" dirty="0" smtClean="0"/>
              <a:t>NAVOLCHI</a:t>
            </a:r>
            <a:br>
              <a:rPr lang="en-US" sz="3600" b="0" dirty="0" smtClean="0"/>
            </a:br>
            <a:r>
              <a:rPr lang="en-US" sz="3600" b="0" dirty="0" smtClean="0"/>
              <a:t>October</a:t>
            </a:r>
            <a:r>
              <a:rPr lang="en-US" sz="3600" b="0" dirty="0"/>
              <a:t/>
            </a:r>
            <a:br>
              <a:rPr lang="en-US" sz="3600" b="0" dirty="0"/>
            </a:br>
            <a:endParaRPr lang="en-US" sz="2000" b="0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5113338" cy="1440160"/>
          </a:xfrm>
        </p:spPr>
        <p:txBody>
          <a:bodyPr/>
          <a:lstStyle/>
          <a:p>
            <a:pPr eaLnBrk="1" hangingPunct="1"/>
            <a:endParaRPr lang="nl-NL" sz="2200" b="0" dirty="0" smtClean="0"/>
          </a:p>
          <a:p>
            <a:pPr eaLnBrk="1" hangingPunct="1"/>
            <a:endParaRPr lang="nl-NL" sz="2200" b="0" dirty="0"/>
          </a:p>
          <a:p>
            <a:pPr eaLnBrk="1" hangingPunct="1"/>
            <a:r>
              <a:rPr lang="nl-NL" sz="2200" b="0" dirty="0" smtClean="0"/>
              <a:t>V. Calzadilla, M. Smit</a:t>
            </a:r>
          </a:p>
          <a:p>
            <a:pPr eaLnBrk="1" hangingPunct="1"/>
            <a:r>
              <a:rPr lang="nl-NL" sz="2200" b="0" dirty="0" smtClean="0"/>
              <a:t>14</a:t>
            </a:r>
            <a:r>
              <a:rPr lang="nl-NL" sz="2200" b="0" dirty="0" smtClean="0"/>
              <a:t>/10/2013</a:t>
            </a:r>
            <a:endParaRPr lang="nl-NL" sz="2200" b="0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7233"/>
            <a:ext cx="30431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311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1188" y="1600200"/>
            <a:ext cx="7993062" cy="46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 (complete) run of lasers started. Optical masks have been ordered. </a:t>
            </a:r>
            <a:r>
              <a:rPr lang="en-US" b="0" dirty="0" smtClean="0"/>
              <a:t>15% of total progress so far.</a:t>
            </a:r>
          </a:p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Meeting (face to face) at </a:t>
            </a:r>
            <a:r>
              <a:rPr lang="en-US" b="0" dirty="0" err="1" smtClean="0"/>
              <a:t>TUe</a:t>
            </a:r>
            <a:r>
              <a:rPr lang="en-US" b="0" dirty="0" smtClean="0"/>
              <a:t> possible:</a:t>
            </a:r>
          </a:p>
          <a:p>
            <a:pPr lvl="1"/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 week of December</a:t>
            </a:r>
          </a:p>
          <a:p>
            <a:pPr lvl="1"/>
            <a:r>
              <a:rPr lang="en-US" b="0" dirty="0" smtClean="0"/>
              <a:t>Last week of January</a:t>
            </a:r>
          </a:p>
          <a:p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291987083"/>
      </p:ext>
    </p:extLst>
  </p:cSld>
  <p:clrMapOvr>
    <a:masterClrMapping/>
  </p:clrMapOvr>
</p:sld>
</file>

<file path=ppt/theme/theme1.xml><?xml version="1.0" encoding="utf-8"?>
<a:theme xmlns:a="http://schemas.openxmlformats.org/drawingml/2006/main" name="OED OH">
  <a:themeElements>
    <a:clrScheme name="OED OH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OED 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ED OH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14421</TotalTime>
  <Words>52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OED OH</vt:lpstr>
      <vt:lpstr>NAVOLCHI October </vt:lpstr>
      <vt:lpstr>Topics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Calzadilla, V.M.</cp:lastModifiedBy>
  <cp:revision>1171</cp:revision>
  <cp:lastPrinted>2012-03-12T09:30:35Z</cp:lastPrinted>
  <dcterms:created xsi:type="dcterms:W3CDTF">2004-05-07T06:33:45Z</dcterms:created>
  <dcterms:modified xsi:type="dcterms:W3CDTF">2013-10-14T14:03:55Z</dcterms:modified>
</cp:coreProperties>
</file>