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9" r:id="rId2"/>
    <p:sldId id="280" r:id="rId3"/>
    <p:sldId id="446" r:id="rId4"/>
    <p:sldId id="342" r:id="rId5"/>
    <p:sldId id="298" r:id="rId6"/>
    <p:sldId id="431" r:id="rId7"/>
    <p:sldId id="436" r:id="rId8"/>
    <p:sldId id="402" r:id="rId9"/>
    <p:sldId id="448" r:id="rId10"/>
    <p:sldId id="430" r:id="rId11"/>
    <p:sldId id="408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12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‹#›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25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524049" y="549275"/>
            <a:ext cx="6038513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22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Dec. 2</a:t>
            </a:r>
            <a:r>
              <a:rPr lang="en-US" sz="2000" baseline="30000" dirty="0" smtClean="0">
                <a:cs typeface="+mn-cs"/>
              </a:rPr>
              <a:t>nd</a:t>
            </a:r>
            <a:r>
              <a:rPr lang="en-US" sz="2000" dirty="0" smtClean="0">
                <a:cs typeface="+mn-cs"/>
              </a:rPr>
              <a:t> , </a:t>
            </a:r>
            <a:r>
              <a:rPr lang="en-US" sz="2000" dirty="0" smtClean="0">
                <a:cs typeface="+mn-cs"/>
              </a:rPr>
              <a:t>2013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‹#›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7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1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561594" y="3213100"/>
            <a:ext cx="6016071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Suggestion: </a:t>
            </a:r>
            <a:r>
              <a:rPr lang="de-DE" dirty="0" err="1" smtClean="0"/>
              <a:t>January</a:t>
            </a:r>
            <a:r>
              <a:rPr lang="de-DE" dirty="0" smtClean="0"/>
              <a:t> 13</a:t>
            </a:r>
            <a:r>
              <a:rPr lang="de-DE" baseline="30000" dirty="0" smtClean="0"/>
              <a:t>th</a:t>
            </a:r>
            <a:r>
              <a:rPr lang="de-DE" dirty="0" smtClean="0"/>
              <a:t>,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439863" y="1700213"/>
            <a:ext cx="62642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Next </a:t>
            </a:r>
            <a:r>
              <a:rPr lang="en-US" sz="2000" dirty="0"/>
              <a:t>deliverables 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Upcoming Deliverables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6606555" cy="4666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Upcoming </a:t>
            </a:r>
            <a:r>
              <a:rPr lang="en-US" dirty="0" smtClean="0">
                <a:solidFill>
                  <a:srgbClr val="002060"/>
                </a:solidFill>
              </a:rPr>
              <a:t>Milestones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1366838"/>
            <a:ext cx="761047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</Words>
  <Application>Microsoft Office PowerPoint</Application>
  <PresentationFormat>On-screen Show (4:3)</PresentationFormat>
  <Paragraphs>31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PowerPoint_Template_IHQ</vt:lpstr>
      <vt:lpstr>MSPhotoEd.3</vt:lpstr>
      <vt:lpstr>PowerPoint Presentation</vt:lpstr>
      <vt:lpstr>PowerPoint Presentation</vt:lpstr>
      <vt:lpstr>Agenda</vt:lpstr>
      <vt:lpstr>PowerPoint Presentation</vt:lpstr>
      <vt:lpstr>PowerPoint Presentation</vt:lpstr>
      <vt:lpstr>Upcoming Deliverables</vt:lpstr>
      <vt:lpstr>Upcoming Milestones</vt:lpstr>
      <vt:lpstr>PowerPoint Presentation</vt:lpstr>
      <vt:lpstr>Open Issues</vt:lpstr>
      <vt:lpstr>Next Phone Conference</vt:lpstr>
      <vt:lpstr>PowerPoint Presentation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Sascha Mühlbrandt</cp:lastModifiedBy>
  <cp:revision>431</cp:revision>
  <cp:lastPrinted>2000-09-29T14:26:26Z</cp:lastPrinted>
  <dcterms:created xsi:type="dcterms:W3CDTF">2010-01-08T09:05:51Z</dcterms:created>
  <dcterms:modified xsi:type="dcterms:W3CDTF">2013-12-02T14:31:06Z</dcterms:modified>
</cp:coreProperties>
</file>