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9" r:id="rId2"/>
    <p:sldId id="280" r:id="rId3"/>
    <p:sldId id="446" r:id="rId4"/>
    <p:sldId id="342" r:id="rId5"/>
    <p:sldId id="298" r:id="rId6"/>
    <p:sldId id="431" r:id="rId7"/>
    <p:sldId id="436" r:id="rId8"/>
    <p:sldId id="449" r:id="rId9"/>
    <p:sldId id="450" r:id="rId10"/>
    <p:sldId id="402" r:id="rId11"/>
    <p:sldId id="448" r:id="rId12"/>
    <p:sldId id="430" r:id="rId13"/>
    <p:sldId id="408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32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28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524049" y="549275"/>
            <a:ext cx="6038513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23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Jan. 13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cs typeface="+mn-cs"/>
              </a:rPr>
              <a:t>, </a:t>
            </a:r>
            <a:r>
              <a:rPr lang="en-US" sz="2000" dirty="0" smtClean="0">
                <a:cs typeface="+mn-cs"/>
              </a:rPr>
              <a:t>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40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4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2555776" y="2852936"/>
            <a:ext cx="347531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Skip </a:t>
            </a:r>
            <a:r>
              <a:rPr lang="de-DE" dirty="0" err="1" smtClean="0"/>
              <a:t>February</a:t>
            </a:r>
            <a:r>
              <a:rPr lang="de-DE" dirty="0" smtClean="0"/>
              <a:t>,</a:t>
            </a:r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March 3</a:t>
            </a:r>
            <a:r>
              <a:rPr lang="de-DE" baseline="30000" dirty="0" smtClean="0"/>
              <a:t>rd</a:t>
            </a:r>
            <a:r>
              <a:rPr lang="de-DE" dirty="0" smtClean="0"/>
              <a:t>,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341148" y="1700213"/>
            <a:ext cx="646170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strike="sngStrike" dirty="0" smtClean="0"/>
              <a:t>First </a:t>
            </a:r>
            <a:r>
              <a:rPr lang="de-DE" strike="sngStrike" dirty="0" err="1"/>
              <a:t>Monday</a:t>
            </a:r>
            <a:r>
              <a:rPr lang="de-DE" strike="sngStrike" dirty="0"/>
              <a:t> </a:t>
            </a:r>
            <a:r>
              <a:rPr lang="de-DE" strike="sngStrike" dirty="0" err="1"/>
              <a:t>of</a:t>
            </a:r>
            <a:r>
              <a:rPr lang="de-DE" strike="sngStrike" dirty="0"/>
              <a:t> </a:t>
            </a:r>
            <a:r>
              <a:rPr lang="de-DE" strike="sngStrike" dirty="0" err="1"/>
              <a:t>the</a:t>
            </a:r>
            <a:r>
              <a:rPr lang="de-DE" strike="sngStrike" dirty="0"/>
              <a:t> </a:t>
            </a:r>
            <a:r>
              <a:rPr lang="de-DE" strike="sngStrike" dirty="0" err="1"/>
              <a:t>next</a:t>
            </a:r>
            <a:r>
              <a:rPr lang="de-DE" strike="sngStrike" dirty="0"/>
              <a:t> </a:t>
            </a:r>
            <a:r>
              <a:rPr lang="de-DE" strike="sngStrike" dirty="0" err="1"/>
              <a:t>month</a:t>
            </a:r>
            <a:r>
              <a:rPr lang="de-DE" strike="sngStrik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strike="sngStrike" dirty="0"/>
              <a:t>4:00 </a:t>
            </a:r>
            <a:r>
              <a:rPr lang="de-DE" strike="sngStrike" dirty="0" err="1"/>
              <a:t>pm</a:t>
            </a:r>
            <a:r>
              <a:rPr lang="de-DE" strike="sngStrike" dirty="0"/>
              <a:t>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Intermediate Report.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Meeting in Eindhoven.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</a:t>
            </a:r>
            <a:r>
              <a:rPr lang="en-US" dirty="0" smtClean="0">
                <a:solidFill>
                  <a:srgbClr val="002060"/>
                </a:solidFill>
              </a:rPr>
              <a:t>Deliverables</a:t>
            </a:r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48325"/>
            <a:ext cx="7207523" cy="529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</a:t>
            </a:r>
            <a:r>
              <a:rPr lang="en-US" dirty="0" smtClean="0">
                <a:solidFill>
                  <a:srgbClr val="002060"/>
                </a:solidFill>
              </a:rPr>
              <a:t>Milestones</a:t>
            </a:r>
          </a:p>
        </p:txBody>
      </p:sp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033463"/>
            <a:ext cx="775335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842921" y="1628800"/>
            <a:ext cx="68454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Second Intermediate Report</a:t>
            </a:r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WP </a:t>
            </a:r>
            <a:r>
              <a:rPr lang="de-DE" dirty="0" err="1" smtClean="0"/>
              <a:t>leaders</a:t>
            </a:r>
            <a:r>
              <a:rPr lang="de-DE" dirty="0" smtClean="0"/>
              <a:t>:</a:t>
            </a:r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r>
              <a:rPr lang="de-DE" dirty="0" err="1" smtClean="0"/>
              <a:t>Please</a:t>
            </a:r>
            <a:r>
              <a:rPr lang="de-DE" dirty="0" smtClean="0"/>
              <a:t> send WP </a:t>
            </a:r>
            <a:r>
              <a:rPr lang="de-DE" dirty="0" err="1" smtClean="0"/>
              <a:t>contribution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mid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January</a:t>
            </a:r>
            <a:r>
              <a:rPr lang="de-DE" dirty="0" smtClean="0"/>
              <a:t>!</a:t>
            </a:r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r>
              <a:rPr lang="de-DE" sz="2000" dirty="0" smtClean="0"/>
              <a:t>(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FormCs</a:t>
            </a:r>
            <a:r>
              <a:rPr lang="de-DE" sz="2000" dirty="0" smtClean="0"/>
              <a:t>,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finances</a:t>
            </a:r>
            <a:r>
              <a:rPr lang="de-DE" sz="2000" dirty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9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683568" y="1340768"/>
            <a:ext cx="7614358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Meeting in Eindhoven (27</a:t>
            </a:r>
            <a:r>
              <a:rPr lang="de-DE" baseline="30000" dirty="0" smtClean="0"/>
              <a:t>th</a:t>
            </a:r>
            <a:r>
              <a:rPr lang="de-DE" dirty="0" smtClean="0"/>
              <a:t>/28</a:t>
            </a:r>
            <a:r>
              <a:rPr lang="de-DE" baseline="30000" dirty="0" smtClean="0"/>
              <a:t>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Jan.)</a:t>
            </a:r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marL="457200" indent="-457200" eaLnBrk="0" hangingPunct="0">
              <a:lnSpc>
                <a:spcPts val="3200"/>
              </a:lnSpc>
              <a:buFontTx/>
              <a:buChar char="-"/>
            </a:pPr>
            <a:r>
              <a:rPr lang="de-DE" dirty="0" smtClean="0"/>
              <a:t>Further </a:t>
            </a:r>
            <a:r>
              <a:rPr lang="de-DE" dirty="0" err="1"/>
              <a:t>c</a:t>
            </a:r>
            <a:r>
              <a:rPr lang="de-DE" dirty="0" err="1" smtClean="0"/>
              <a:t>ontributions</a:t>
            </a:r>
            <a:r>
              <a:rPr lang="de-DE" dirty="0" smtClean="0"/>
              <a:t> </a:t>
            </a:r>
            <a:r>
              <a:rPr lang="de-DE" dirty="0" err="1"/>
              <a:t>from</a:t>
            </a:r>
            <a:r>
              <a:rPr lang="de-DE" dirty="0"/>
              <a:t> ST, AIT</a:t>
            </a:r>
          </a:p>
          <a:p>
            <a:pPr marL="457200" indent="-457200" eaLnBrk="0" hangingPunct="0">
              <a:lnSpc>
                <a:spcPts val="3200"/>
              </a:lnSpc>
              <a:buFontTx/>
              <a:buChar char="-"/>
            </a:pPr>
            <a:r>
              <a:rPr lang="de-DE" dirty="0" smtClean="0"/>
              <a:t>Demonstrator (</a:t>
            </a:r>
            <a:r>
              <a:rPr lang="de-DE" dirty="0" err="1" smtClean="0"/>
              <a:t>concept</a:t>
            </a:r>
            <a:r>
              <a:rPr lang="de-DE" dirty="0" smtClean="0"/>
              <a:t>, design,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subdevices</a:t>
            </a:r>
            <a:r>
              <a:rPr lang="de-DE" dirty="0" smtClean="0"/>
              <a:t>, </a:t>
            </a:r>
            <a:r>
              <a:rPr lang="de-DE" dirty="0" err="1" smtClean="0"/>
              <a:t>integration</a:t>
            </a:r>
            <a:r>
              <a:rPr lang="de-DE" dirty="0" smtClean="0"/>
              <a:t>, .. </a:t>
            </a:r>
          </a:p>
          <a:p>
            <a:pPr marL="457200" indent="-457200" eaLnBrk="0" hangingPunct="0">
              <a:lnSpc>
                <a:spcPts val="3200"/>
              </a:lnSpc>
              <a:buFontTx/>
              <a:buChar char="-"/>
            </a:pPr>
            <a:r>
              <a:rPr lang="de-DE" dirty="0" smtClean="0"/>
              <a:t>..</a:t>
            </a:r>
          </a:p>
          <a:p>
            <a:pPr algn="ctr" eaLnBrk="0" hangingPunct="0">
              <a:lnSpc>
                <a:spcPts val="3200"/>
              </a:lnSpc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9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188</Words>
  <Application>Microsoft Office PowerPoint</Application>
  <PresentationFormat>Bildschirmpräsentation (4:3)</PresentationFormat>
  <Paragraphs>54</Paragraphs>
  <Slides>13</Slides>
  <Notes>13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PowerPoint-Präsentation</vt:lpstr>
      <vt:lpstr>Missing and Upcoming Deliverables</vt:lpstr>
      <vt:lpstr>Missing and Upcoming Milestones</vt:lpstr>
      <vt:lpstr>Open Issues</vt:lpstr>
      <vt:lpstr>Open Issues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434</cp:revision>
  <cp:lastPrinted>2000-09-29T14:26:26Z</cp:lastPrinted>
  <dcterms:created xsi:type="dcterms:W3CDTF">2010-01-08T09:05:51Z</dcterms:created>
  <dcterms:modified xsi:type="dcterms:W3CDTF">2014-01-13T11:35:24Z</dcterms:modified>
</cp:coreProperties>
</file>