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76"/>
    <a:srgbClr val="193157"/>
    <a:srgbClr val="133868"/>
    <a:srgbClr val="0A1E60"/>
    <a:srgbClr val="E46C0A"/>
    <a:srgbClr val="164B7C"/>
    <a:srgbClr val="DDDEFE"/>
    <a:srgbClr val="C4CBFD"/>
    <a:srgbClr val="1B4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5" autoAdjust="0"/>
    <p:restoredTop sz="92140" autoAdjust="0"/>
  </p:normalViewPr>
  <p:slideViewPr>
    <p:cSldViewPr snapToGrid="0" snapToObjects="1">
      <p:cViewPr>
        <p:scale>
          <a:sx n="75" d="100"/>
          <a:sy n="75" d="100"/>
        </p:scale>
        <p:origin x="-1960" y="-9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3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C2DD0-CCCF-2A41-A4EF-685D3D80AD4F}" type="datetimeFigureOut">
              <a:rPr lang="en-US" smtClean="0"/>
              <a:pPr/>
              <a:t>03/03/14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1C61D-55B6-8444-BCA1-F265A6F385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06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2F961-DAC7-9E4C-966C-FF6577C77542}" type="datetimeFigureOut">
              <a:rPr lang="en-US" smtClean="0"/>
              <a:pPr/>
              <a:t>03/03/14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457200"/>
            <a:ext cx="5181600" cy="3886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588932"/>
            <a:ext cx="5486400" cy="386926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6A39A-5ED0-1F44-A90D-266F491A6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4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303868"/>
            <a:ext cx="8488947" cy="4822296"/>
          </a:xfrm>
        </p:spPr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 marL="627063" indent="-169863"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8.xml"/><Relationship Id="rId15" Type="http://schemas.openxmlformats.org/officeDocument/2006/relationships/theme" Target="../theme/theme2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6" r:id="rId6"/>
    <p:sldLayoutId id="2147483675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 - Confidential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1" r:id="rId3"/>
    <p:sldLayoutId id="2147483662" r:id="rId4"/>
    <p:sldLayoutId id="2147483664" r:id="rId5"/>
    <p:sldLayoutId id="2147483650" r:id="rId6"/>
    <p:sldLayoutId id="2147483663" r:id="rId7"/>
    <p:sldLayoutId id="2147483651" r:id="rId8"/>
    <p:sldLayoutId id="2147483652" r:id="rId9"/>
    <p:sldLayoutId id="2147483667" r:id="rId10"/>
    <p:sldLayoutId id="2147483653" r:id="rId11"/>
    <p:sldLayoutId id="2147483654" r:id="rId12"/>
    <p:sldLayoutId id="2147483668" r:id="rId13"/>
    <p:sldLayoutId id="2147483655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Navolchi</a:t>
            </a:r>
            <a:r>
              <a:rPr lang="en-US" dirty="0" smtClean="0"/>
              <a:t>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Telco 3 March 2014</a:t>
            </a:r>
          </a:p>
        </p:txBody>
      </p:sp>
    </p:spTree>
    <p:extLst>
      <p:ext uri="{BB962C8B-B14F-4D97-AF65-F5344CB8AC3E}">
        <p14:creationId xmlns:p14="http://schemas.microsoft.com/office/powerpoint/2010/main" val="117796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WP4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Amplifiers:</a:t>
            </a:r>
          </a:p>
          <a:p>
            <a:pPr lvl="1"/>
            <a:r>
              <a:rPr lang="en-US" dirty="0" smtClean="0"/>
              <a:t>Work on hold till confirmation on </a:t>
            </a:r>
            <a:r>
              <a:rPr lang="en-US" dirty="0" err="1" smtClean="0"/>
              <a:t>QDot</a:t>
            </a:r>
            <a:r>
              <a:rPr lang="en-US" dirty="0" smtClean="0"/>
              <a:t> materials in film</a:t>
            </a:r>
          </a:p>
          <a:p>
            <a:pPr lvl="1"/>
            <a:r>
              <a:rPr lang="en-US" dirty="0" smtClean="0"/>
              <a:t>Gain measurements planned for later this month @</a:t>
            </a:r>
            <a:r>
              <a:rPr lang="en-US" dirty="0" err="1" smtClean="0"/>
              <a:t>TUDelft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Fabricated </a:t>
            </a:r>
            <a:r>
              <a:rPr lang="en-US" dirty="0" err="1" smtClean="0"/>
              <a:t>SiN</a:t>
            </a:r>
            <a:r>
              <a:rPr lang="en-US" dirty="0"/>
              <a:t>-</a:t>
            </a:r>
            <a:r>
              <a:rPr lang="en-US" dirty="0" smtClean="0"/>
              <a:t>waveguides for realizing optical pumped devices</a:t>
            </a:r>
          </a:p>
          <a:p>
            <a:pPr lvl="1"/>
            <a:endParaRPr lang="en-US" dirty="0"/>
          </a:p>
          <a:p>
            <a:r>
              <a:rPr lang="en-US" dirty="0" smtClean="0"/>
              <a:t>MS22 submitted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50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WP5 - Couplers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 devices for </a:t>
            </a:r>
            <a:r>
              <a:rPr lang="en-US" dirty="0" err="1" smtClean="0"/>
              <a:t>plasmonic</a:t>
            </a:r>
            <a:r>
              <a:rPr lang="en-US" dirty="0" smtClean="0"/>
              <a:t> couplers sent to KIT (today)</a:t>
            </a:r>
          </a:p>
          <a:p>
            <a:pPr lvl="1"/>
            <a:r>
              <a:rPr lang="en-US" dirty="0" smtClean="0"/>
              <a:t>Full wafer (diced)</a:t>
            </a:r>
            <a:endParaRPr lang="en-US" dirty="0"/>
          </a:p>
          <a:p>
            <a:r>
              <a:rPr lang="en-US" dirty="0" smtClean="0"/>
              <a:t>Work on grating couplers started again.</a:t>
            </a:r>
          </a:p>
          <a:p>
            <a:pPr lvl="1"/>
            <a:r>
              <a:rPr lang="en-US" dirty="0" smtClean="0"/>
              <a:t>Investigating possibility for increasing coupling distance between two chips through the introduction of high index interlayer (e.g. silicon) -&gt; less diffraction</a:t>
            </a:r>
          </a:p>
          <a:p>
            <a:pPr lvl="1"/>
            <a:r>
              <a:rPr lang="en-US" dirty="0" smtClean="0"/>
              <a:t>MS33 delayed till </a:t>
            </a:r>
            <a:r>
              <a:rPr lang="en-US" smtClean="0"/>
              <a:t>end April</a:t>
            </a:r>
          </a:p>
          <a:p>
            <a:pPr lvl="1"/>
            <a:endParaRPr lang="en-US" dirty="0"/>
          </a:p>
          <a:p>
            <a:r>
              <a:rPr lang="en-US" dirty="0" err="1" smtClean="0"/>
              <a:t>Ge</a:t>
            </a:r>
            <a:r>
              <a:rPr lang="en-US" dirty="0" smtClean="0"/>
              <a:t>-detectors</a:t>
            </a:r>
          </a:p>
          <a:p>
            <a:pPr lvl="1"/>
            <a:r>
              <a:rPr lang="en-US" dirty="0" smtClean="0"/>
              <a:t>Question: what is next step ?</a:t>
            </a:r>
          </a:p>
          <a:p>
            <a:r>
              <a:rPr lang="en-US" dirty="0" smtClean="0"/>
              <a:t>D5.3 (first gen passive devices) completed and submitted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0615"/>
      </p:ext>
    </p:extLst>
  </p:cSld>
  <p:clrMapOvr>
    <a:masterClrMapping/>
  </p:clrMapOvr>
</p:sld>
</file>

<file path=ppt/theme/theme1.xml><?xml version="1.0" encoding="utf-8"?>
<a:theme xmlns:a="http://schemas.openxmlformats.org/drawingml/2006/main" name="photonic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hotonics - Confidential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photonics.potx</Template>
  <TotalTime>10949</TotalTime>
  <Words>115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photonics</vt:lpstr>
      <vt:lpstr>Photonics - Confidential</vt:lpstr>
      <vt:lpstr>Navolchi update</vt:lpstr>
      <vt:lpstr>WP4 </vt:lpstr>
      <vt:lpstr>WP5 - Couplers</vt:lpstr>
    </vt:vector>
  </TitlesOfParts>
  <Company>MacBook Pro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Verbist</dc:creator>
  <cp:lastModifiedBy>Dries Van Thourhout</cp:lastModifiedBy>
  <cp:revision>121</cp:revision>
  <cp:lastPrinted>2010-11-30T16:32:30Z</cp:lastPrinted>
  <dcterms:created xsi:type="dcterms:W3CDTF">2010-10-27T15:19:42Z</dcterms:created>
  <dcterms:modified xsi:type="dcterms:W3CDTF">2014-03-03T13:08:47Z</dcterms:modified>
</cp:coreProperties>
</file>