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9" r:id="rId2"/>
    <p:sldId id="280" r:id="rId3"/>
    <p:sldId id="446" r:id="rId4"/>
    <p:sldId id="298" r:id="rId5"/>
    <p:sldId id="431" r:id="rId6"/>
    <p:sldId id="436" r:id="rId7"/>
    <p:sldId id="449" r:id="rId8"/>
    <p:sldId id="451" r:id="rId9"/>
    <p:sldId id="450" r:id="rId10"/>
    <p:sldId id="402" r:id="rId11"/>
    <p:sldId id="448" r:id="rId12"/>
    <p:sldId id="430" r:id="rId13"/>
    <p:sldId id="408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9710" autoAdjust="0"/>
  </p:normalViewPr>
  <p:slideViewPr>
    <p:cSldViewPr>
      <p:cViewPr>
        <p:scale>
          <a:sx n="124" d="100"/>
          <a:sy n="124" d="100"/>
        </p:scale>
        <p:origin x="-32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37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465540" y="549275"/>
            <a:ext cx="6155531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24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Mar. 3</a:t>
            </a:r>
            <a:r>
              <a:rPr lang="en-US" sz="2000" baseline="30000" dirty="0" smtClean="0">
                <a:cs typeface="+mn-cs"/>
              </a:rPr>
              <a:t>rd</a:t>
            </a:r>
            <a:r>
              <a:rPr lang="en-US" sz="2000" dirty="0" smtClean="0">
                <a:cs typeface="+mn-cs"/>
              </a:rPr>
              <a:t> , 2014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9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3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1120318" y="3140968"/>
            <a:ext cx="317311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algn="ctr" eaLnBrk="0" hangingPunct="0">
              <a:lnSpc>
                <a:spcPts val="3200"/>
              </a:lnSpc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April 7</a:t>
            </a:r>
            <a:r>
              <a:rPr lang="de-DE" baseline="30000" dirty="0" smtClean="0"/>
              <a:t>th</a:t>
            </a:r>
            <a:r>
              <a:rPr lang="de-DE" dirty="0" smtClean="0"/>
              <a:t>, 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341148" y="1700213"/>
            <a:ext cx="646170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First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  <p:pic>
        <p:nvPicPr>
          <p:cNvPr id="775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89572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 bwMode="auto">
          <a:xfrm>
            <a:off x="5580112" y="3861048"/>
            <a:ext cx="360040" cy="360040"/>
          </a:xfrm>
          <a:prstGeom prst="ellipse">
            <a:avLst/>
          </a:prstGeom>
          <a:solidFill>
            <a:srgbClr val="FFFF00">
              <a:alpha val="25098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Deliverables </a:t>
            </a:r>
            <a:r>
              <a:rPr lang="en-US" sz="2000" dirty="0"/>
              <a:t>and </a:t>
            </a:r>
            <a:r>
              <a:rPr lang="en-US" sz="2000" dirty="0" smtClean="0"/>
              <a:t>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Intermediate Report</a:t>
            </a:r>
            <a:r>
              <a:rPr lang="en-US" sz="2000" dirty="0" smtClean="0"/>
              <a:t>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Future of WP6</a:t>
            </a:r>
            <a:endParaRPr lang="en-US" sz="2000" dirty="0" smtClean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Deliverables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614488"/>
            <a:ext cx="802957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Milestones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095375"/>
            <a:ext cx="75057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/>
              <a:t>Second Intermediate Report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467544" y="978055"/>
            <a:ext cx="8352928" cy="52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ts val="3200"/>
              </a:lnSpc>
            </a:pPr>
            <a:r>
              <a:rPr lang="de-DE" dirty="0" err="1" smtClean="0">
                <a:solidFill>
                  <a:srgbClr val="FF0000"/>
                </a:solidFill>
              </a:rPr>
              <a:t>Missing</a:t>
            </a:r>
            <a:r>
              <a:rPr lang="de-DE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err="1" smtClean="0"/>
              <a:t>Confirmation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Extension: UVEG, 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IPR2: </a:t>
            </a:r>
          </a:p>
          <a:p>
            <a:pPr lvl="2"/>
            <a:r>
              <a:rPr lang="en-US" sz="2400" dirty="0" smtClean="0"/>
              <a:t>WP4</a:t>
            </a:r>
            <a:r>
              <a:rPr lang="en-US" sz="2400" dirty="0"/>
              <a:t>: Summary, </a:t>
            </a:r>
            <a:r>
              <a:rPr lang="en-US" sz="2400" dirty="0" smtClean="0"/>
              <a:t>Objectives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UVEG</a:t>
            </a:r>
            <a:endParaRPr lang="de-DE" sz="2400" dirty="0">
              <a:solidFill>
                <a:srgbClr val="FF0000"/>
              </a:solidFill>
            </a:endParaRPr>
          </a:p>
          <a:p>
            <a:pPr lvl="2"/>
            <a:r>
              <a:rPr lang="en-US" sz="2400" dirty="0" smtClean="0"/>
              <a:t>WP6</a:t>
            </a:r>
            <a:r>
              <a:rPr lang="en-US" sz="2400" dirty="0"/>
              <a:t>: </a:t>
            </a:r>
            <a:r>
              <a:rPr lang="en-US" sz="2400" dirty="0" smtClean="0"/>
              <a:t>T6.1, T6.4: All</a:t>
            </a:r>
            <a:r>
              <a:rPr lang="en-US" sz="2400" dirty="0"/>
              <a:t>, except </a:t>
            </a:r>
            <a:r>
              <a:rPr lang="en-US" sz="2400" dirty="0" smtClean="0"/>
              <a:t>KIT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AIT</a:t>
            </a:r>
            <a:endParaRPr lang="de-DE" sz="2400" dirty="0">
              <a:solidFill>
                <a:srgbClr val="FF0000"/>
              </a:solidFill>
            </a:endParaRPr>
          </a:p>
          <a:p>
            <a:pPr eaLnBrk="0" hangingPunct="0">
              <a:lnSpc>
                <a:spcPts val="3200"/>
              </a:lnSpc>
            </a:pPr>
            <a:r>
              <a:rPr lang="en-US" sz="2400" dirty="0"/>
              <a:t>	</a:t>
            </a:r>
            <a:r>
              <a:rPr lang="en-US" sz="2400" dirty="0" smtClean="0"/>
              <a:t>WP4 (UVEG) </a:t>
            </a:r>
            <a:r>
              <a:rPr lang="en-US" sz="2400" dirty="0"/>
              <a:t>and WP7 (AIT) seem to be </a:t>
            </a:r>
            <a:r>
              <a:rPr lang="en-US" sz="2400" dirty="0" smtClean="0"/>
              <a:t>incomplete</a:t>
            </a:r>
            <a:endParaRPr lang="de-DE" sz="2400" dirty="0"/>
          </a:p>
          <a:p>
            <a:pPr marL="342900" indent="-342900" eaLnBrk="0" hangingPunct="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Publications: Send </a:t>
            </a:r>
            <a:r>
              <a:rPr lang="de-DE" sz="2400" dirty="0" err="1" smtClean="0"/>
              <a:t>to</a:t>
            </a:r>
            <a:r>
              <a:rPr lang="de-DE" sz="2400" dirty="0" smtClean="0"/>
              <a:t> AIT &amp; KIT, </a:t>
            </a:r>
            <a:r>
              <a:rPr lang="de-DE" sz="2400" dirty="0" err="1" smtClean="0"/>
              <a:t>Confirm</a:t>
            </a:r>
            <a:r>
              <a:rPr lang="de-DE" sz="2400" dirty="0" smtClean="0"/>
              <a:t>!</a:t>
            </a:r>
            <a:endParaRPr lang="de-DE" sz="2400" dirty="0"/>
          </a:p>
          <a:p>
            <a:pPr eaLnBrk="0" hangingPunct="0">
              <a:lnSpc>
                <a:spcPts val="3200"/>
              </a:lnSpc>
            </a:pPr>
            <a:endParaRPr lang="de-DE" dirty="0" smtClean="0"/>
          </a:p>
          <a:p>
            <a:pPr eaLnBrk="0" hangingPunct="0">
              <a:lnSpc>
                <a:spcPts val="3200"/>
              </a:lnSpc>
            </a:pPr>
            <a:r>
              <a:rPr lang="de-DE" sz="3600" dirty="0" smtClean="0"/>
              <a:t>@WP </a:t>
            </a:r>
            <a:r>
              <a:rPr lang="de-DE" sz="3600" dirty="0" err="1" smtClean="0"/>
              <a:t>leaders</a:t>
            </a:r>
            <a:r>
              <a:rPr lang="de-DE" sz="3600" dirty="0" smtClean="0"/>
              <a:t>:</a:t>
            </a:r>
          </a:p>
          <a:p>
            <a:pPr algn="ctr" eaLnBrk="0" hangingPunct="0">
              <a:lnSpc>
                <a:spcPct val="150000"/>
              </a:lnSpc>
            </a:pPr>
            <a:r>
              <a:rPr lang="de-DE" dirty="0" err="1" smtClean="0">
                <a:solidFill>
                  <a:srgbClr val="FF0000"/>
                </a:solidFill>
              </a:rPr>
              <a:t>Please</a:t>
            </a:r>
            <a:r>
              <a:rPr lang="de-DE" dirty="0" smtClean="0">
                <a:solidFill>
                  <a:srgbClr val="FF0000"/>
                </a:solidFill>
              </a:rPr>
              <a:t> send </a:t>
            </a:r>
            <a:r>
              <a:rPr lang="de-DE" dirty="0" err="1" smtClean="0">
                <a:solidFill>
                  <a:srgbClr val="FF0000"/>
                </a:solidFill>
              </a:rPr>
              <a:t>contributions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me</a:t>
            </a:r>
            <a:endParaRPr lang="de-DE" dirty="0" smtClean="0">
              <a:solidFill>
                <a:srgbClr val="FF0000"/>
              </a:solidFill>
            </a:endParaRPr>
          </a:p>
          <a:p>
            <a:pPr algn="ctr" eaLnBrk="0" hangingPunct="0">
              <a:lnSpc>
                <a:spcPts val="3200"/>
              </a:lnSpc>
            </a:pPr>
            <a:r>
              <a:rPr lang="de-DE" dirty="0" err="1" smtClean="0">
                <a:solidFill>
                  <a:srgbClr val="FF0000"/>
                </a:solidFill>
              </a:rPr>
              <a:t>until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Wednesday</a:t>
            </a:r>
            <a:r>
              <a:rPr lang="de-DE" dirty="0" smtClean="0">
                <a:solidFill>
                  <a:srgbClr val="FF0000"/>
                </a:solidFill>
              </a:rPr>
              <a:t>!</a:t>
            </a:r>
          </a:p>
          <a:p>
            <a:pPr eaLnBrk="0" hangingPunct="0">
              <a:lnSpc>
                <a:spcPts val="32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9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Future </a:t>
            </a:r>
            <a:r>
              <a:rPr lang="de-DE" dirty="0" err="1" smtClean="0"/>
              <a:t>of</a:t>
            </a:r>
            <a:r>
              <a:rPr lang="de-DE" dirty="0" smtClean="0"/>
              <a:t> WP6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39552" y="1052736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000" indent="-1260000">
              <a:lnSpc>
                <a:spcPct val="150000"/>
              </a:lnSpc>
              <a:tabLst>
                <a:tab pos="720000" algn="l"/>
              </a:tabLst>
            </a:pPr>
            <a:r>
              <a:rPr lang="en-US" sz="2000" dirty="0"/>
              <a:t>Task </a:t>
            </a:r>
            <a:r>
              <a:rPr lang="en-US" sz="2000" dirty="0" smtClean="0"/>
              <a:t>6.1:	</a:t>
            </a:r>
            <a:r>
              <a:rPr lang="en-US" sz="2000" dirty="0" err="1" smtClean="0"/>
              <a:t>Characterisation</a:t>
            </a:r>
            <a:r>
              <a:rPr lang="en-US" sz="2000" dirty="0" smtClean="0"/>
              <a:t> </a:t>
            </a:r>
            <a:r>
              <a:rPr lang="en-US" sz="2000" dirty="0"/>
              <a:t>of active and passive plasmonic </a:t>
            </a:r>
            <a:r>
              <a:rPr lang="en-US" sz="2000" dirty="0" smtClean="0"/>
              <a:t>devices </a:t>
            </a:r>
            <a:r>
              <a:rPr lang="en-US" sz="2000" dirty="0"/>
              <a:t>[</a:t>
            </a:r>
            <a:r>
              <a:rPr lang="en-US" sz="2000" dirty="0" smtClean="0">
                <a:solidFill>
                  <a:srgbClr val="FF0000"/>
                </a:solidFill>
              </a:rPr>
              <a:t>M7-M33, TL: AIT</a:t>
            </a:r>
            <a:r>
              <a:rPr lang="en-US" sz="2000" dirty="0" smtClean="0"/>
              <a:t>]</a:t>
            </a:r>
          </a:p>
          <a:p>
            <a:pPr marL="1260000" indent="-1260000">
              <a:lnSpc>
                <a:spcPct val="150000"/>
              </a:lnSpc>
              <a:tabLst>
                <a:tab pos="720000" algn="l"/>
              </a:tabLst>
            </a:pPr>
            <a:r>
              <a:rPr lang="en-US" sz="2000" dirty="0"/>
              <a:t>Task </a:t>
            </a:r>
            <a:r>
              <a:rPr lang="en-US" sz="2000" dirty="0" smtClean="0"/>
              <a:t>6.2:	Assembly </a:t>
            </a:r>
            <a:r>
              <a:rPr lang="en-US" sz="2000" dirty="0"/>
              <a:t>and packaging of plasmonic devices into System in Package [</a:t>
            </a:r>
            <a:r>
              <a:rPr lang="en-US" sz="2000" dirty="0" smtClean="0">
                <a:solidFill>
                  <a:srgbClr val="FF0000"/>
                </a:solidFill>
              </a:rPr>
              <a:t>M30-M36</a:t>
            </a:r>
            <a:r>
              <a:rPr lang="en-US" sz="2000" dirty="0">
                <a:solidFill>
                  <a:srgbClr val="FF0000"/>
                </a:solidFill>
              </a:rPr>
              <a:t> , TL: </a:t>
            </a:r>
            <a:r>
              <a:rPr lang="en-US" sz="2000" dirty="0" smtClean="0">
                <a:solidFill>
                  <a:srgbClr val="FF0000"/>
                </a:solidFill>
              </a:rPr>
              <a:t>KIT</a:t>
            </a:r>
            <a:r>
              <a:rPr lang="en-US" sz="2000" dirty="0" smtClean="0"/>
              <a:t>]</a:t>
            </a:r>
            <a:endParaRPr lang="en-US" sz="2000" dirty="0"/>
          </a:p>
          <a:p>
            <a:pPr marL="1260000" indent="-1260000">
              <a:lnSpc>
                <a:spcPct val="150000"/>
              </a:lnSpc>
              <a:tabLst>
                <a:tab pos="720000" algn="l"/>
              </a:tabLst>
            </a:pPr>
            <a:r>
              <a:rPr lang="en-US" sz="2000" dirty="0"/>
              <a:t>Task </a:t>
            </a:r>
            <a:r>
              <a:rPr lang="en-US" sz="2000" dirty="0" smtClean="0"/>
              <a:t>6.3:	Plasmonic </a:t>
            </a:r>
            <a:r>
              <a:rPr lang="en-US" sz="2000" dirty="0"/>
              <a:t>chip to chip interconnect </a:t>
            </a:r>
            <a:r>
              <a:rPr lang="en-US" sz="2000" dirty="0" smtClean="0"/>
              <a:t>prototype </a:t>
            </a:r>
            <a:r>
              <a:rPr lang="en-US" sz="2000" dirty="0"/>
              <a:t>testing and evaluation [</a:t>
            </a:r>
            <a:r>
              <a:rPr lang="en-US" sz="2000" dirty="0" smtClean="0">
                <a:solidFill>
                  <a:srgbClr val="FF0000"/>
                </a:solidFill>
              </a:rPr>
              <a:t>M32-M36</a:t>
            </a:r>
            <a:r>
              <a:rPr lang="en-US" sz="2000" dirty="0">
                <a:solidFill>
                  <a:srgbClr val="FF0000"/>
                </a:solidFill>
              </a:rPr>
              <a:t> , TL: AIT</a:t>
            </a:r>
            <a:r>
              <a:rPr lang="en-US" sz="2000" dirty="0" smtClean="0"/>
              <a:t>]</a:t>
            </a:r>
          </a:p>
          <a:p>
            <a:pPr marL="1260000" indent="-1260000">
              <a:lnSpc>
                <a:spcPct val="150000"/>
              </a:lnSpc>
              <a:tabLst>
                <a:tab pos="720000" algn="l"/>
              </a:tabLst>
            </a:pPr>
            <a:r>
              <a:rPr lang="en-US" sz="2000" dirty="0"/>
              <a:t>Task </a:t>
            </a:r>
            <a:r>
              <a:rPr lang="en-US" sz="2000" dirty="0" smtClean="0"/>
              <a:t>6.4:	System-in-Package </a:t>
            </a:r>
            <a:r>
              <a:rPr lang="en-US" sz="2000" dirty="0"/>
              <a:t>integration and </a:t>
            </a:r>
            <a:r>
              <a:rPr lang="en-US" sz="2000" dirty="0" smtClean="0"/>
              <a:t>Characterization </a:t>
            </a:r>
            <a:r>
              <a:rPr lang="en-US" sz="2000" dirty="0"/>
              <a:t>[</a:t>
            </a:r>
            <a:r>
              <a:rPr lang="en-US" sz="2000" dirty="0" smtClean="0">
                <a:solidFill>
                  <a:srgbClr val="FF0000"/>
                </a:solidFill>
              </a:rPr>
              <a:t>M22-M36</a:t>
            </a:r>
            <a:r>
              <a:rPr lang="en-US" sz="2000" dirty="0">
                <a:solidFill>
                  <a:srgbClr val="FF0000"/>
                </a:solidFill>
              </a:rPr>
              <a:t> , TL: AIT</a:t>
            </a:r>
            <a:r>
              <a:rPr lang="en-US" sz="2000" dirty="0" smtClean="0"/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17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Presentations</a:t>
            </a:r>
          </a:p>
          <a:p>
            <a:pPr marL="0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If appropriate: Discussion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Bildschirmpräsentation (4:3)</PresentationFormat>
  <Paragraphs>53</Paragraphs>
  <Slides>13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Missing and Upcoming Deliverables</vt:lpstr>
      <vt:lpstr>Missing and Upcoming Milestones</vt:lpstr>
      <vt:lpstr>Second Intermediate Report</vt:lpstr>
      <vt:lpstr>Future of WP6</vt:lpstr>
      <vt:lpstr>PowerPoint-Präsentation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Martin Sommer</cp:lastModifiedBy>
  <cp:revision>444</cp:revision>
  <cp:lastPrinted>2000-09-29T14:26:26Z</cp:lastPrinted>
  <dcterms:created xsi:type="dcterms:W3CDTF">2010-01-08T09:05:51Z</dcterms:created>
  <dcterms:modified xsi:type="dcterms:W3CDTF">2014-03-03T10:56:32Z</dcterms:modified>
</cp:coreProperties>
</file>