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5"/>
  </p:notesMasterIdLst>
  <p:sldIdLst>
    <p:sldId id="509" r:id="rId2"/>
    <p:sldId id="528" r:id="rId3"/>
    <p:sldId id="529" r:id="rId4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FF00"/>
    <a:srgbClr val="D5E0E5"/>
    <a:srgbClr val="C0C0C0"/>
    <a:srgbClr val="B2B2B2"/>
    <a:srgbClr val="FFFF00"/>
    <a:srgbClr val="14096A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84114" autoAdjust="0"/>
  </p:normalViewPr>
  <p:slideViewPr>
    <p:cSldViewPr>
      <p:cViewPr>
        <p:scale>
          <a:sx n="90" d="100"/>
          <a:sy n="90" d="100"/>
        </p:scale>
        <p:origin x="-1554" y="-216"/>
      </p:cViewPr>
      <p:guideLst>
        <p:guide orient="horz" pos="2160"/>
        <p:guide pos="2200"/>
        <p:guide pos="2653"/>
        <p:guide pos="2880"/>
        <p:guide pos="3107"/>
        <p:guide pos="3560"/>
        <p:guide pos="4014"/>
        <p:guide pos="2426"/>
        <p:guide pos="17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7881F690-8F99-422C-863D-8B29C4422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349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lue phot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25" y="1125538"/>
            <a:ext cx="357187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blue titl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5516563"/>
            <a:ext cx="2232025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 anchor="t"/>
          <a:lstStyle>
            <a:lvl1pPr>
              <a:defRPr/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4198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Overview PhI Research           PhI colloquium        5 Sept 2011</a:t>
            </a: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D0DBE-0599-491C-BD46-CE48106286D0}" type="slidenum">
              <a:rPr lang="nl-NL" smtClean="0"/>
              <a:pPr>
                <a:defRPr/>
              </a:pPr>
              <a:t>‹#›</a:t>
            </a:fld>
            <a:r>
              <a:rPr lang="nl-NL" dirty="0" smtClean="0"/>
              <a:t>/61</a:t>
            </a:r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Overview PhI Research           PhI colloquium        5 Sept 2011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E30BC-D104-4B89-97CA-8F6043CC4D3D}" type="slidenum">
              <a:rPr lang="nl-NL" smtClean="0"/>
              <a:pPr>
                <a:defRPr/>
              </a:pPr>
              <a:t>‹#›</a:t>
            </a:fld>
            <a:r>
              <a:rPr lang="nl-NL" dirty="0" smtClean="0"/>
              <a:t>/61</a:t>
            </a:r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lue bar 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9820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0"/>
            <a:ext cx="8024812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418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8925" y="6535738"/>
            <a:ext cx="3711575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 b="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Overview PhI Research           PhI colloquium        5 Sept 2011</a:t>
            </a:r>
            <a:endParaRPr lang="nl-NL" dirty="0"/>
          </a:p>
        </p:txBody>
      </p:sp>
      <p:sp>
        <p:nvSpPr>
          <p:cNvPr id="4188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21175" y="6524625"/>
            <a:ext cx="322263" cy="230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tabLst>
                <a:tab pos="3857625" algn="r"/>
              </a:tabLst>
              <a:defRPr sz="900" b="0" smtClean="0">
                <a:latin typeface="Arial" charset="0"/>
              </a:defRPr>
            </a:lvl1pPr>
          </a:lstStyle>
          <a:p>
            <a:pPr>
              <a:defRPr/>
            </a:pPr>
            <a:fld id="{C7D3E4C2-64ED-461C-8F0D-99C18DAA7D2E}" type="slidenum">
              <a:rPr lang="nl-NL" smtClean="0"/>
              <a:pPr>
                <a:defRPr/>
              </a:pPr>
              <a:t>‹#›</a:t>
            </a:fld>
            <a:r>
              <a:rPr lang="nl-NL" dirty="0" smtClean="0"/>
              <a:t>/61</a:t>
            </a:r>
            <a:endParaRPr lang="nl-NL" dirty="0"/>
          </a:p>
        </p:txBody>
      </p:sp>
      <p:pic>
        <p:nvPicPr>
          <p:cNvPr id="2054" name="Picture 6" descr="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6750" y="6332538"/>
            <a:ext cx="20304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3062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Click to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Master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r>
              <a:rPr lang="nl-NL" dirty="0" smtClean="0"/>
              <a:t> </a:t>
            </a:r>
            <a:r>
              <a:rPr lang="nl-NL" dirty="0" err="1" smtClean="0"/>
              <a:t>styles</a:t>
            </a:r>
            <a:endParaRPr lang="nl-NL" dirty="0" smtClean="0"/>
          </a:p>
          <a:p>
            <a:pPr lvl="1"/>
            <a:r>
              <a:rPr lang="nl-NL" dirty="0" err="1" smtClean="0"/>
              <a:t>Second</a:t>
            </a:r>
            <a:r>
              <a:rPr lang="nl-NL" dirty="0" smtClean="0"/>
              <a:t> level</a:t>
            </a:r>
          </a:p>
          <a:p>
            <a:pPr lvl="2"/>
            <a:r>
              <a:rPr lang="nl-NL" dirty="0" err="1" smtClean="0"/>
              <a:t>Third</a:t>
            </a:r>
            <a:r>
              <a:rPr lang="nl-NL" dirty="0" smtClean="0"/>
              <a:t> level</a:t>
            </a:r>
          </a:p>
          <a:p>
            <a:pPr lvl="3"/>
            <a:r>
              <a:rPr lang="nl-NL" dirty="0" err="1" smtClean="0"/>
              <a:t>Fourth</a:t>
            </a:r>
            <a:r>
              <a:rPr lang="nl-NL" dirty="0" smtClean="0"/>
              <a:t> level</a:t>
            </a:r>
          </a:p>
          <a:p>
            <a:pPr lvl="4"/>
            <a:r>
              <a:rPr lang="nl-NL" dirty="0" err="1" smtClean="0"/>
              <a:t>Fifth</a:t>
            </a:r>
            <a:r>
              <a:rPr lang="nl-NL" dirty="0" smtClean="0"/>
              <a:t> level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1288" y="6165850"/>
            <a:ext cx="12954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68" r:id="rId2"/>
    <p:sldLayoutId id="2147483869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14388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69975" indent="-254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95536" y="2204864"/>
            <a:ext cx="5720531" cy="2448272"/>
          </a:xfrm>
        </p:spPr>
        <p:txBody>
          <a:bodyPr/>
          <a:lstStyle/>
          <a:p>
            <a:pPr eaLnBrk="1" hangingPunct="1"/>
            <a:r>
              <a:rPr lang="en-US" sz="3600" b="0" dirty="0" smtClean="0"/>
              <a:t>NAVOLCHI</a:t>
            </a:r>
            <a:br>
              <a:rPr lang="en-US" sz="3600" b="0" dirty="0" smtClean="0"/>
            </a:br>
            <a:r>
              <a:rPr lang="en-US" sz="3600" b="0" dirty="0" smtClean="0"/>
              <a:t/>
            </a:r>
            <a:br>
              <a:rPr lang="en-US" sz="3600" b="0" dirty="0" smtClean="0"/>
            </a:br>
            <a:r>
              <a:rPr lang="en-US" sz="1800" b="0" dirty="0" smtClean="0"/>
              <a:t>V. Calzadilla</a:t>
            </a:r>
            <a:br>
              <a:rPr lang="en-US" sz="1800" b="0" dirty="0" smtClean="0"/>
            </a:br>
            <a:r>
              <a:rPr lang="en-US" sz="1800" b="0" dirty="0"/>
              <a:t/>
            </a:r>
            <a:br>
              <a:rPr lang="en-US" sz="1800" b="0" dirty="0"/>
            </a:br>
            <a:r>
              <a:rPr lang="en-US" sz="1800" b="0" dirty="0" smtClean="0"/>
              <a:t>April 2014</a:t>
            </a:r>
            <a:endParaRPr lang="en-US" sz="2000" b="0" dirty="0" smtClean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17233"/>
            <a:ext cx="3043139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311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0"/>
            <a:ext cx="8713340" cy="895350"/>
          </a:xfrm>
        </p:spPr>
        <p:txBody>
          <a:bodyPr/>
          <a:lstStyle/>
          <a:p>
            <a:r>
              <a:rPr lang="en-US" b="0" dirty="0" err="1" smtClean="0"/>
              <a:t>Nanogap</a:t>
            </a:r>
            <a:r>
              <a:rPr lang="en-US" b="0" dirty="0" smtClean="0"/>
              <a:t> structures for University of Valencia</a:t>
            </a:r>
            <a:endParaRPr lang="en-US" b="0" dirty="0"/>
          </a:p>
        </p:txBody>
      </p:sp>
      <p:pic>
        <p:nvPicPr>
          <p:cNvPr id="1030" name="Picture 6" descr="C:\Users\vcalzadilla\Desktop\PhD\Processing\Nanogap_ValenciaUniversity\Results\SEM pictures\2um_tilt0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67433"/>
            <a:ext cx="4319587" cy="345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vcalzadilla\Desktop\PhD\Processing\Nanogap_ValenciaUniversity\Results\SEM pictures\2um_tilt1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733" y="3501008"/>
            <a:ext cx="2912639" cy="233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860032" y="2434120"/>
            <a:ext cx="3923928" cy="2232049"/>
          </a:xfrm>
        </p:spPr>
        <p:txBody>
          <a:bodyPr/>
          <a:lstStyle/>
          <a:p>
            <a:r>
              <a:rPr lang="en-US" sz="2000" b="0" dirty="0" smtClean="0"/>
              <a:t>Line width: 1um, 2um, and 5um</a:t>
            </a:r>
          </a:p>
          <a:p>
            <a:endParaRPr lang="en-US" sz="2000" b="0" dirty="0"/>
          </a:p>
          <a:p>
            <a:r>
              <a:rPr lang="en-US" sz="2000" b="0" dirty="0" smtClean="0"/>
              <a:t>Gaps: 40um – 80um</a:t>
            </a:r>
          </a:p>
          <a:p>
            <a:endParaRPr lang="en-US" sz="2000" b="0" dirty="0"/>
          </a:p>
          <a:p>
            <a:r>
              <a:rPr lang="en-US" sz="2000" b="0" dirty="0" smtClean="0"/>
              <a:t>Samples sent to Valencia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37121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Bonding issue (outgassing)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857356" cy="4138613"/>
          </a:xfrm>
        </p:spPr>
        <p:txBody>
          <a:bodyPr/>
          <a:lstStyle/>
          <a:p>
            <a:r>
              <a:rPr lang="en-US" sz="2000" b="0" dirty="0" smtClean="0"/>
              <a:t>Outgassing at temperatures higher than 300C</a:t>
            </a:r>
          </a:p>
          <a:p>
            <a:endParaRPr lang="en-US" sz="2000" b="0" dirty="0" smtClean="0"/>
          </a:p>
          <a:p>
            <a:r>
              <a:rPr lang="en-US" sz="2000" b="0" dirty="0" smtClean="0"/>
              <a:t>Experiments:</a:t>
            </a:r>
          </a:p>
          <a:p>
            <a:endParaRPr lang="en-US" sz="2000" b="0" dirty="0" smtClean="0"/>
          </a:p>
          <a:p>
            <a:pPr lvl="1"/>
            <a:r>
              <a:rPr lang="en-US" sz="2000" b="0" dirty="0" smtClean="0"/>
              <a:t>High temperature bonding (350C) </a:t>
            </a:r>
            <a:r>
              <a:rPr lang="en-US" sz="2000" b="0" dirty="0" smtClean="0">
                <a:sym typeface="Wingdings" panose="05000000000000000000" pitchFamily="2" charset="2"/>
              </a:rPr>
              <a:t> failed</a:t>
            </a:r>
          </a:p>
          <a:p>
            <a:pPr lvl="1"/>
            <a:endParaRPr lang="en-US" sz="2000" b="0" dirty="0" smtClean="0">
              <a:sym typeface="Wingdings" panose="05000000000000000000" pitchFamily="2" charset="2"/>
            </a:endParaRPr>
          </a:p>
          <a:p>
            <a:pPr lvl="1"/>
            <a:r>
              <a:rPr lang="en-US" sz="2000" b="0" dirty="0" smtClean="0"/>
              <a:t>Bonding on vacuum </a:t>
            </a:r>
            <a:r>
              <a:rPr lang="en-US" sz="2000" b="0" dirty="0" smtClean="0">
                <a:sym typeface="Wingdings" panose="05000000000000000000" pitchFamily="2" charset="2"/>
              </a:rPr>
              <a:t> to be tested in </a:t>
            </a:r>
            <a:r>
              <a:rPr lang="en-US" sz="2000" b="0" dirty="0" err="1" smtClean="0">
                <a:sym typeface="Wingdings" panose="05000000000000000000" pitchFamily="2" charset="2"/>
              </a:rPr>
              <a:t>UGhent</a:t>
            </a:r>
            <a:r>
              <a:rPr lang="en-US" sz="2000" b="0" dirty="0" smtClean="0">
                <a:sym typeface="Wingdings" panose="05000000000000000000" pitchFamily="2" charset="2"/>
              </a:rPr>
              <a:t> (a wafer has been sent)</a:t>
            </a:r>
          </a:p>
          <a:p>
            <a:pPr lvl="1"/>
            <a:endParaRPr lang="en-US" sz="2000" b="0" dirty="0">
              <a:sym typeface="Wingdings" panose="05000000000000000000" pitchFamily="2" charset="2"/>
            </a:endParaRPr>
          </a:p>
          <a:p>
            <a:r>
              <a:rPr lang="en-US" sz="2000" b="0" dirty="0" smtClean="0">
                <a:sym typeface="Wingdings" panose="05000000000000000000" pitchFamily="2" charset="2"/>
              </a:rPr>
              <a:t>Currently learning to do III-V/Si </a:t>
            </a:r>
            <a:r>
              <a:rPr lang="en-US" sz="2000" b="0" dirty="0" err="1" smtClean="0">
                <a:sym typeface="Wingdings" panose="05000000000000000000" pitchFamily="2" charset="2"/>
              </a:rPr>
              <a:t>bondings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7223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ED OH">
  <a:themeElements>
    <a:clrScheme name="OED OH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OED O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OED OH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17547</TotalTime>
  <Words>68</Words>
  <Application>Microsoft Office PowerPoint</Application>
  <PresentationFormat>On-screen Show (4:3)</PresentationFormat>
  <Paragraphs>17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OED OH</vt:lpstr>
      <vt:lpstr>NAVOLCHI  V. Calzadilla  April 2014</vt:lpstr>
      <vt:lpstr>Nanogap structures for University of Valencia</vt:lpstr>
      <vt:lpstr>Bonding issue (outgassing)</vt:lpstr>
    </vt:vector>
  </TitlesOfParts>
  <Company>Technische Universiteit Eindhoven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smit</dc:creator>
  <cp:lastModifiedBy>Calzadilla, V.M.</cp:lastModifiedBy>
  <cp:revision>1492</cp:revision>
  <cp:lastPrinted>2012-03-12T09:30:35Z</cp:lastPrinted>
  <dcterms:created xsi:type="dcterms:W3CDTF">2004-05-07T06:33:45Z</dcterms:created>
  <dcterms:modified xsi:type="dcterms:W3CDTF">2014-04-07T12:17:50Z</dcterms:modified>
</cp:coreProperties>
</file>