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9" r:id="rId2"/>
    <p:sldId id="280" r:id="rId3"/>
    <p:sldId id="446" r:id="rId4"/>
    <p:sldId id="298" r:id="rId5"/>
    <p:sldId id="431" r:id="rId6"/>
    <p:sldId id="436" r:id="rId7"/>
    <p:sldId id="450" r:id="rId8"/>
    <p:sldId id="402" r:id="rId9"/>
    <p:sldId id="448" r:id="rId10"/>
    <p:sldId id="430" r:id="rId11"/>
    <p:sldId id="408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32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41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91188" y="549275"/>
            <a:ext cx="6104235" cy="3661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26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May 5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cs typeface="+mn-cs"/>
              </a:rPr>
              <a:t>, 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3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7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09974"/>
            <a:ext cx="37909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091849" y="3140968"/>
            <a:ext cx="323005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marL="457200" indent="-457200" algn="ctr" eaLnBrk="0" hangingPunct="0">
              <a:lnSpc>
                <a:spcPts val="3200"/>
              </a:lnSpc>
              <a:buFont typeface="Wingdings"/>
              <a:buChar char="à"/>
            </a:pPr>
            <a:r>
              <a:rPr lang="de-DE" dirty="0" smtClean="0"/>
              <a:t>June 2</a:t>
            </a:r>
            <a:r>
              <a:rPr lang="de-DE" baseline="30000" dirty="0" smtClean="0"/>
              <a:t>nd</a:t>
            </a:r>
            <a:r>
              <a:rPr lang="de-DE" dirty="0" smtClean="0"/>
              <a:t>,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341148" y="1700213"/>
            <a:ext cx="646170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5652120" y="3981298"/>
            <a:ext cx="360040" cy="360040"/>
          </a:xfrm>
          <a:prstGeom prst="ellipse">
            <a:avLst/>
          </a:prstGeom>
          <a:solidFill>
            <a:srgbClr val="FFFF00">
              <a:alpha val="25098"/>
            </a:srgbClr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ST Situation.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Progress </a:t>
            </a:r>
            <a:r>
              <a:rPr lang="en-US" sz="2000" dirty="0"/>
              <a:t>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Deliverables</a:t>
            </a:r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271588"/>
            <a:ext cx="80391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75152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Milestones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appropriate: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</Words>
  <Application>Microsoft Office PowerPoint</Application>
  <PresentationFormat>Bildschirmpräsentation (4:3)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Missing and Upcoming Deliverables</vt:lpstr>
      <vt:lpstr>Missing and Upcoming Milestones</vt:lpstr>
      <vt:lpstr>PowerPoint-Präsentation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448</cp:revision>
  <cp:lastPrinted>2000-09-29T14:26:26Z</cp:lastPrinted>
  <dcterms:created xsi:type="dcterms:W3CDTF">2010-01-08T09:05:51Z</dcterms:created>
  <dcterms:modified xsi:type="dcterms:W3CDTF">2014-05-05T08:50:40Z</dcterms:modified>
</cp:coreProperties>
</file>