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1" r:id="rId2"/>
    <p:sldId id="274" r:id="rId3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689" autoAdjust="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FB26C-BBDE-4F56-A401-3F24DD353D53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566C0-B5CA-4E09-AAD0-7ED286064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81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698002" indent="-268462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073849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503388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1932927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362467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79200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22154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651085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0F78886B-D595-44F3-BD55-BA044D1DCD05}" type="slidenum">
              <a:rPr lang="en-US" sz="1100"/>
              <a:pPr/>
              <a:t>1</a:t>
            </a:fld>
            <a:endParaRPr lang="en-US" sz="11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5600" y="914400"/>
            <a:ext cx="8229600" cy="1905000"/>
          </a:xfrm>
        </p:spPr>
        <p:txBody>
          <a:bodyPr/>
          <a:lstStyle/>
          <a:p>
            <a:pPr algn="ctr" eaLnBrk="1" hangingPunct="1"/>
            <a:r>
              <a:rPr lang="en-US" smtClean="0"/>
              <a:t>STMicroelectronics</a:t>
            </a:r>
            <a:br>
              <a:rPr lang="en-US" smtClean="0"/>
            </a:br>
            <a:r>
              <a:rPr lang="en-US" smtClean="0"/>
              <a:t>Progress Report</a:t>
            </a:r>
          </a:p>
        </p:txBody>
      </p:sp>
      <p:grpSp>
        <p:nvGrpSpPr>
          <p:cNvPr id="16387" name="Group 8"/>
          <p:cNvGrpSpPr>
            <a:grpSpLocks/>
          </p:cNvGrpSpPr>
          <p:nvPr/>
        </p:nvGrpSpPr>
        <p:grpSpPr bwMode="auto">
          <a:xfrm>
            <a:off x="2667000" y="3200400"/>
            <a:ext cx="3733800" cy="2890838"/>
            <a:chOff x="4930775" y="3733800"/>
            <a:chExt cx="2841625" cy="2357438"/>
          </a:xfrm>
        </p:grpSpPr>
        <p:pic>
          <p:nvPicPr>
            <p:cNvPr id="1638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216" y="3733800"/>
              <a:ext cx="1483638" cy="495826"/>
            </a:xfrm>
            <a:prstGeom prst="rect">
              <a:avLst/>
            </a:prstGeom>
            <a:noFill/>
            <a:ln>
              <a:noFill/>
            </a:ln>
            <a:effectLst>
              <a:outerShdw dist="50800" dir="5400000" algn="ctr" rotWithShape="0">
                <a:srgbClr val="000000">
                  <a:alpha val="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0775" y="4419600"/>
              <a:ext cx="2841625" cy="167163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829931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situation</a:t>
            </a: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1600" y="1371600"/>
            <a:ext cx="89154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 deliverables and milestones, except MS36 (DDCM evolution for </a:t>
            </a:r>
            <a:r>
              <a:rPr lang="en-US" dirty="0" err="1" smtClean="0"/>
              <a:t>NiP</a:t>
            </a:r>
            <a:r>
              <a:rPr lang="en-US" dirty="0" smtClean="0"/>
              <a:t> solutions), have been released</a:t>
            </a:r>
          </a:p>
          <a:p>
            <a:r>
              <a:rPr lang="en-US" dirty="0" smtClean="0"/>
              <a:t>Not clear what to do with MS36, since no activity is now scheduled for that</a:t>
            </a:r>
          </a:p>
          <a:p>
            <a:r>
              <a:rPr lang="en-US" dirty="0" smtClean="0"/>
              <a:t>NAVOLCHI-specific activities, except documentation, have been stopped for 3 months up to now</a:t>
            </a:r>
          </a:p>
          <a:p>
            <a:r>
              <a:rPr lang="en-US" dirty="0" smtClean="0"/>
              <a:t>Depending on partners activities schedule, a plan to refine Valentina </a:t>
            </a:r>
            <a:r>
              <a:rPr lang="en-US" dirty="0" err="1" smtClean="0"/>
              <a:t>Cernuto’s</a:t>
            </a:r>
            <a:r>
              <a:rPr lang="en-US" dirty="0" smtClean="0"/>
              <a:t> activity result (design of electronic parts of off-chip link and mapping on FPGA)  and deliver </a:t>
            </a:r>
            <a:r>
              <a:rPr lang="en-US" dirty="0" smtClean="0"/>
              <a:t>i</a:t>
            </a:r>
            <a:r>
              <a:rPr lang="en-US" dirty="0" smtClean="0"/>
              <a:t>t to partners will be defined</a:t>
            </a:r>
          </a:p>
          <a:p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3C56C64-75E7-4C53-88F6-0B81E7027A08}" type="slidenum">
              <a:rPr lang="en-US" sz="1000" smtClean="0"/>
              <a:pPr/>
              <a:t>2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25190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INAME" val="ᅣᅼᅑᅺᅯᆁᆁᅷᅴᅷᅳᅲ"/>
  <p:tag name="DATETIME" val="ᄿᄾᄽᅀᅇᄽᅀᄾᄿᅁᄮᄮᄿᄿᅈᅁᅂᅏᅛᄮᄶᅕᅛᅢᄹᄿᅈᄾᄷ"/>
  <p:tag name="DONEBY" val="ᅡᅢᅪᆄᅯᅺᅳᅼᆂᅷᅼᅯᄮᅱᅳᆀᅼᆃᆂᅽ"/>
  <p:tag name="IPADDRESS" val="ᅑᅢᅜᄾᄾᅂᅄᅂᅄ"/>
  <p:tag name="APPVER" val="ᅁᄼᄾ"/>
  <p:tag name="RANDOM" val="14"/>
  <p:tag name="CHECKSUM" val="ᅃᅀᅅᅀ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88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STMicroelectronics Progress Report</vt:lpstr>
      <vt:lpstr>Current situation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 CERNUTO</dc:creator>
  <cp:lastModifiedBy>Alberto SCANDURRA</cp:lastModifiedBy>
  <cp:revision>164</cp:revision>
  <dcterms:created xsi:type="dcterms:W3CDTF">2006-08-16T00:00:00Z</dcterms:created>
  <dcterms:modified xsi:type="dcterms:W3CDTF">2014-05-26T12:22:33Z</dcterms:modified>
</cp:coreProperties>
</file>