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74" r:id="rId3"/>
    <p:sldId id="276" r:id="rId4"/>
    <p:sldId id="27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689" autoAdjust="0"/>
  </p:normalViewPr>
  <p:slideViewPr>
    <p:cSldViewPr>
      <p:cViewPr>
        <p:scale>
          <a:sx n="70" d="100"/>
          <a:sy n="70" d="100"/>
        </p:scale>
        <p:origin x="-1968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B26C-BBDE-4F56-A401-3F24DD353D53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566C0-B5CA-4E09-AAD0-7ED286064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8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698002" indent="-268462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073849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503388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1932927" indent="-214770" defTabSz="873993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362467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79200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221546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651085" indent="-214770" defTabSz="873993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3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0F78886B-D595-44F3-BD55-BA044D1DCD05}" type="slidenum">
              <a:rPr lang="en-US" sz="1100"/>
              <a:pPr/>
              <a:t>1</a:t>
            </a:fld>
            <a:endParaRPr lang="en-US" sz="11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5600" y="914400"/>
            <a:ext cx="8229600" cy="1905000"/>
          </a:xfrm>
        </p:spPr>
        <p:txBody>
          <a:bodyPr/>
          <a:lstStyle/>
          <a:p>
            <a:pPr algn="ctr" eaLnBrk="1" hangingPunct="1"/>
            <a:r>
              <a:rPr lang="en-US" smtClean="0"/>
              <a:t>STMicroelectronics</a:t>
            </a:r>
            <a:br>
              <a:rPr lang="en-US" smtClean="0"/>
            </a:br>
            <a:r>
              <a:rPr lang="en-US" smtClean="0"/>
              <a:t>Progress Report</a:t>
            </a:r>
          </a:p>
        </p:txBody>
      </p:sp>
      <p:grpSp>
        <p:nvGrpSpPr>
          <p:cNvPr id="16387" name="Group 8"/>
          <p:cNvGrpSpPr>
            <a:grpSpLocks/>
          </p:cNvGrpSpPr>
          <p:nvPr/>
        </p:nvGrpSpPr>
        <p:grpSpPr bwMode="auto">
          <a:xfrm>
            <a:off x="2667000" y="3200400"/>
            <a:ext cx="3733800" cy="2890838"/>
            <a:chOff x="4930775" y="3733800"/>
            <a:chExt cx="2841625" cy="2357438"/>
          </a:xfrm>
        </p:grpSpPr>
        <p:pic>
          <p:nvPicPr>
            <p:cNvPr id="1638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216" y="3733800"/>
              <a:ext cx="1483638" cy="495826"/>
            </a:xfrm>
            <a:prstGeom prst="rect">
              <a:avLst/>
            </a:prstGeom>
            <a:noFill/>
            <a:ln>
              <a:noFill/>
            </a:ln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0775" y="4419600"/>
              <a:ext cx="2841625" cy="167163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829931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Status (1/2)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1600" y="1371600"/>
            <a:ext cx="8915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Once ST </a:t>
            </a:r>
            <a:r>
              <a:rPr lang="en-US" dirty="0" smtClean="0"/>
              <a:t>left WP6, a</a:t>
            </a:r>
            <a:r>
              <a:rPr lang="en-US" dirty="0" smtClean="0"/>
              <a:t>ll forecasted deliverables and milestones, except MS36 (DDCM evolution for </a:t>
            </a:r>
            <a:r>
              <a:rPr lang="en-US" dirty="0" err="1" smtClean="0"/>
              <a:t>NiP</a:t>
            </a:r>
            <a:r>
              <a:rPr lang="en-US" dirty="0" smtClean="0"/>
              <a:t> solutions), have been released</a:t>
            </a:r>
          </a:p>
          <a:p>
            <a:pPr lvl="1"/>
            <a:r>
              <a:rPr lang="en-US" dirty="0" smtClean="0"/>
              <a:t>No feedback on how to go ahead with MS36, since no activity is now scheduled for that</a:t>
            </a:r>
          </a:p>
          <a:p>
            <a:pPr lvl="1"/>
            <a:r>
              <a:rPr lang="en-US" dirty="0" smtClean="0"/>
              <a:t>My personal feeling is that we (ST) should declare no activity will be carried out on this topic since after reorganization the interest toward this approach is over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3C56C64-75E7-4C53-88F6-0B81E7027A08}" type="slidenum">
              <a:rPr lang="en-US" sz="1000" smtClean="0"/>
              <a:pPr/>
              <a:t>2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25190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Status (2/2)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1600" y="1371600"/>
            <a:ext cx="8915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ST agreed to ask for the 9 months extension in order to allow the project to be completed successfully, however ST can not guarantee its commitment within the extra 9 months</a:t>
            </a:r>
          </a:p>
          <a:p>
            <a:r>
              <a:rPr lang="en-US" dirty="0" smtClean="0"/>
              <a:t>No feedback yet about the status of FPGA related activity in KIT, so no idea about possible contingency plan</a:t>
            </a:r>
          </a:p>
          <a:p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3C56C64-75E7-4C53-88F6-0B81E7027A08}" type="slidenum">
              <a:rPr lang="en-US" sz="1000" smtClean="0"/>
              <a:pPr/>
              <a:t>3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26479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Next future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1600" y="1371600"/>
            <a:ext cx="8915400" cy="49530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A basic support can be delivered till the completion of the third year (October the 31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2014)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The more we approach the end of the third year, the more support activities will be difficult, due to deeper and deeper involvement in new group activities </a:t>
            </a:r>
            <a:endParaRPr lang="en-US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Only management activities can be carried out till the actual end of the project</a:t>
            </a:r>
          </a:p>
          <a:p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"/>
              <a:defRPr sz="2400">
                <a:solidFill>
                  <a:schemeClr val="tx1"/>
                </a:solidFill>
                <a:latin typeface="Arial" charset="0"/>
                <a:ea typeface="ＭＳ Ｐゴシック" pitchFamily="-96" charset="-128"/>
              </a:defRPr>
            </a:lvl9pPr>
          </a:lstStyle>
          <a:p>
            <a:fld id="{33C56C64-75E7-4C53-88F6-0B81E7027A08}" type="slidenum">
              <a:rPr lang="en-US" sz="1000" smtClean="0"/>
              <a:pPr/>
              <a:t>4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3673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INAME" val="ᅣᅼᅑᅺᅯᆁᆁᅷᅴᅷᅳᅲ"/>
  <p:tag name="DATETIME" val="ᄿᄾᄽᅀᅇᄽᅀᄾᄿᅁᄮᄮᄿᄿᅈᅁᅂᅏᅛᄮᄶᅕᅛᅢᄹᄿᅈᄾᄷ"/>
  <p:tag name="DONEBY" val="ᅡᅢᅪᆄᅯᅺᅳᅼᆂᅷᅼᅯᄮᅱᅳᆀᅼᆃᆂᅽ"/>
  <p:tag name="IPADDRESS" val="ᅑᅢᅜᄾᄾᅂᅄᅂᅄ"/>
  <p:tag name="APPVER" val="ᅁᄼᄾ"/>
  <p:tag name="RANDOM" val="14"/>
  <p:tag name="CHECKSUM" val="ᅃᅀᅅᅀ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200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STMicroelectronics Progress Report</vt:lpstr>
      <vt:lpstr>Status (1/2)</vt:lpstr>
      <vt:lpstr>Status (2/2)</vt:lpstr>
      <vt:lpstr>Next future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CERNUTO</dc:creator>
  <cp:lastModifiedBy>Alberto SCANDURRA</cp:lastModifiedBy>
  <cp:revision>168</cp:revision>
  <dcterms:created xsi:type="dcterms:W3CDTF">2006-08-16T00:00:00Z</dcterms:created>
  <dcterms:modified xsi:type="dcterms:W3CDTF">2014-07-14T09:00:02Z</dcterms:modified>
</cp:coreProperties>
</file>