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6" r:id="rId4"/>
    <p:sldId id="261" r:id="rId5"/>
    <p:sldId id="263" r:id="rId6"/>
    <p:sldId id="265" r:id="rId7"/>
    <p:sldId id="268" r:id="rId8"/>
    <p:sldId id="260" r:id="rId9"/>
    <p:sldId id="270" r:id="rId10"/>
    <p:sldId id="27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F8CE1-7BBA-48F4-A9D4-87B78A969798}" type="datetimeFigureOut">
              <a:rPr lang="el-GR" smtClean="0"/>
              <a:t>6/10/2014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767E9-4CFC-4AE7-B119-F3753664D5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683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8E42-C194-4E72-9D9A-5FA295FD1F84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645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9EC3-4EDB-4C3C-B51F-AD278F09436C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824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77D3-8277-4A6B-810E-F0E7179098A8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383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85BD-B8D5-4A88-B0FE-9BC03E5F24E2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7241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966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3F34-7256-4EDF-A484-070F08B6263E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165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9B02-579D-4AD5-BB4E-DBECBB2B8626}" type="datetime1">
              <a:rPr lang="el-GR" smtClean="0"/>
              <a:t>6/10/2014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189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18CC-1E21-4DC4-941A-2C7162402CA8}" type="datetime1">
              <a:rPr lang="el-GR" smtClean="0"/>
              <a:t>6/10/2014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99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B4A5-E330-4810-829D-EC1965556885}" type="datetime1">
              <a:rPr lang="el-GR" smtClean="0"/>
              <a:t>6/10/2014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8354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5C4-A3D0-4927-AD49-9BD68071C8E8}" type="datetime1">
              <a:rPr lang="el-GR" smtClean="0"/>
              <a:t>6/10/2014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0142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A79FF-488F-47E8-B4CF-9765DEBC266B}" type="datetime1">
              <a:rPr lang="el-GR" smtClean="0"/>
              <a:t>6/10/2014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9378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ADAE0-EE83-4835-9180-ABE376542AF3}" type="datetime1">
              <a:rPr lang="el-GR" smtClean="0"/>
              <a:t>6/10/2014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37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409F5-A699-4176-9AC3-1FDEB84E6019}" type="datetime1">
              <a:rPr lang="el-GR" smtClean="0"/>
              <a:t>6/10/2014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E37C-23C1-48A4-A057-78FFC03CB3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801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el-GR" dirty="0"/>
          </a:p>
          <a:p>
            <a:pPr>
              <a:buFont typeface="Wingdings" pitchFamily="2" charset="2"/>
              <a:buNone/>
            </a:pPr>
            <a:endParaRPr lang="en-US" altLang="el-GR" dirty="0"/>
          </a:p>
          <a:p>
            <a:pPr marL="0" indent="0" algn="ctr">
              <a:buNone/>
            </a:pPr>
            <a:r>
              <a:rPr lang="en-US" altLang="el-GR" b="1" dirty="0" smtClean="0"/>
              <a:t>Simulations of </a:t>
            </a:r>
            <a:r>
              <a:rPr lang="en-US" altLang="el-GR" b="1" dirty="0"/>
              <a:t>typical transceivers configurations based on VPI </a:t>
            </a:r>
            <a:r>
              <a:rPr lang="en-US" altLang="el-GR" b="1" dirty="0" smtClean="0"/>
              <a:t>measurements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l-GR" dirty="0" smtClean="0"/>
              <a:t>External modulation setup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l-GR" dirty="0" smtClean="0"/>
              <a:t>Exported curves</a:t>
            </a:r>
            <a:endParaRPr lang="el-GR" alt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4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for all partners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WP7 PR</a:t>
            </a:r>
          </a:p>
          <a:p>
            <a:pPr lvl="0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Dissemination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activities </a:t>
            </a:r>
            <a:r>
              <a:rPr lang="en-US" dirty="0"/>
              <a:t>(papers in conferences, journals, etc.)</a:t>
            </a:r>
            <a:endParaRPr lang="el-GR" dirty="0"/>
          </a:p>
          <a:p>
            <a:pPr lvl="0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Exploitation activities </a:t>
            </a:r>
            <a:r>
              <a:rPr lang="en-US" dirty="0"/>
              <a:t>(Theses, patents, etc.)</a:t>
            </a:r>
            <a:endParaRPr lang="el-GR" dirty="0"/>
          </a:p>
          <a:p>
            <a:pPr lvl="0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Promotion activities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10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987824" y="4972526"/>
            <a:ext cx="2831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Deadline: 7/10/2014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229600" cy="792088"/>
          </a:xfrm>
        </p:spPr>
        <p:txBody>
          <a:bodyPr>
            <a:normAutofit/>
          </a:bodyPr>
          <a:lstStyle/>
          <a:p>
            <a:r>
              <a:rPr lang="en-US" altLang="el-GR" dirty="0" smtClean="0"/>
              <a:t>External Modulation scenario setup</a:t>
            </a:r>
            <a:endParaRPr lang="el-GR" altLang="el-GR" dirty="0"/>
          </a:p>
        </p:txBody>
      </p:sp>
      <p:pic>
        <p:nvPicPr>
          <p:cNvPr id="1026" name="Picture 2" descr="C:\Users\thymios Lallas\Desktop\NAVOLCHI 1ST RUN\Ext Modulation Setu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1" y="1669997"/>
            <a:ext cx="8964277" cy="463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5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052736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l-GR" dirty="0" smtClean="0"/>
              <a:t>Set of critical parameters</a:t>
            </a:r>
          </a:p>
          <a:p>
            <a:endParaRPr lang="el-GR" alt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363641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47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hymios Lallas\Desktop\NAVOLCHI 1ST RUN\BER vs BitRa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056783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53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hymios Lallas\Desktop\NAVOLCHI 1ST RUN\BER vs CW P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24736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78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hymios Lallas\Desktop\NAVOLCHI 1ST RUN\BER vs MZ 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336703" cy="48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7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hymios Lallas\Desktop\NAVOLCHI 1ST RUN\BER vs MZ ILo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55664"/>
            <a:ext cx="6624735" cy="509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9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hymios Lallas\Desktop\NAVOLCHI 1ST RUN\BER vs Pin to P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153" y="941793"/>
            <a:ext cx="6401694" cy="543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18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thymios Lallas\Desktop\NAVOLCHI 1ST RUN\BER vs PD responsiv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696743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AIT, NAVOLCHI, October 2014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E37C-23C1-48A4-A057-78FFC03CB318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760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124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items for all partners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thymios Lallas</dc:creator>
  <cp:lastModifiedBy>Christoforos Kachris</cp:lastModifiedBy>
  <cp:revision>6</cp:revision>
  <dcterms:created xsi:type="dcterms:W3CDTF">2014-10-06T13:00:28Z</dcterms:created>
  <dcterms:modified xsi:type="dcterms:W3CDTF">2014-10-06T13:37:20Z</dcterms:modified>
</cp:coreProperties>
</file>