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9" r:id="rId2"/>
    <p:sldId id="280" r:id="rId3"/>
    <p:sldId id="446" r:id="rId4"/>
    <p:sldId id="298" r:id="rId5"/>
    <p:sldId id="458" r:id="rId6"/>
    <p:sldId id="459" r:id="rId7"/>
    <p:sldId id="455" r:id="rId8"/>
    <p:sldId id="460" r:id="rId9"/>
    <p:sldId id="450" r:id="rId10"/>
    <p:sldId id="462" r:id="rId11"/>
    <p:sldId id="453" r:id="rId12"/>
    <p:sldId id="402" r:id="rId13"/>
    <p:sldId id="448" r:id="rId14"/>
    <p:sldId id="430" r:id="rId15"/>
    <p:sldId id="408" r:id="rId16"/>
    <p:sldId id="463" r:id="rId17"/>
    <p:sldId id="464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503" autoAdjust="0"/>
    <p:restoredTop sz="99710" autoAdjust="0"/>
  </p:normalViewPr>
  <p:slideViewPr>
    <p:cSldViewPr>
      <p:cViewPr varScale="1">
        <p:scale>
          <a:sx n="121" d="100"/>
          <a:sy n="121" d="100"/>
        </p:scale>
        <p:origin x="-102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83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08475" y="549275"/>
            <a:ext cx="6269665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31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March 2</a:t>
            </a:r>
            <a:r>
              <a:rPr lang="en-US" sz="2000" baseline="30000" dirty="0" smtClean="0">
                <a:cs typeface="+mn-cs"/>
              </a:rPr>
              <a:t>nd</a:t>
            </a:r>
            <a:r>
              <a:rPr lang="en-US" sz="2000" dirty="0" smtClean="0">
                <a:cs typeface="+mn-cs"/>
              </a:rPr>
              <a:t>, 2015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5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t.kit.edu/projects/navolchi/restricted/Administration/Files/NAVOLCHI%20DOW-2%202014-07-25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99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Next Meeting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708673" y="1196752"/>
            <a:ext cx="34948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dirty="0" smtClean="0"/>
              <a:t>When? Before summer?</a:t>
            </a:r>
          </a:p>
          <a:p>
            <a:pPr marL="342900" indent="-342900">
              <a:buFontTx/>
              <a:buChar char="-"/>
            </a:pP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Who might </a:t>
            </a:r>
            <a:r>
              <a:rPr lang="en-US" sz="2000" dirty="0" err="1" smtClean="0"/>
              <a:t>organise</a:t>
            </a:r>
            <a:r>
              <a:rPr lang="en-US" sz="2000" dirty="0" smtClean="0"/>
              <a:t> it?</a:t>
            </a:r>
            <a:endParaRPr lang="en-US" sz="2000" dirty="0" smtClean="0"/>
          </a:p>
          <a:p>
            <a:pPr marL="342900" indent="-342900">
              <a:buFontTx/>
              <a:buChar char="-"/>
            </a:pPr>
            <a:endParaRPr lang="en-US" sz="2000" dirty="0" smtClean="0"/>
          </a:p>
        </p:txBody>
      </p:sp>
      <p:pic>
        <p:nvPicPr>
          <p:cNvPr id="775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3678" y="1052736"/>
            <a:ext cx="3009503" cy="249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5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059" y="3861048"/>
            <a:ext cx="3220764" cy="216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5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553" y="3819871"/>
            <a:ext cx="3128348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028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</a:t>
            </a:r>
            <a:r>
              <a:rPr lang="en-US" sz="2400" dirty="0" smtClean="0">
                <a:solidFill>
                  <a:schemeClr val="bg1"/>
                </a:solidFill>
              </a:rPr>
              <a:t>Appropriate</a:t>
            </a:r>
            <a:r>
              <a:rPr lang="en-US" sz="2400" dirty="0">
                <a:solidFill>
                  <a:schemeClr val="bg1"/>
                </a:solidFill>
              </a:rPr>
              <a:t>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30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026135" y="3140968"/>
            <a:ext cx="336149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marL="457200" indent="-457200" algn="ctr" eaLnBrk="0" hangingPunct="0">
              <a:lnSpc>
                <a:spcPts val="3200"/>
              </a:lnSpc>
              <a:buFont typeface="Wingdings"/>
              <a:buChar char="à"/>
            </a:pPr>
            <a:r>
              <a:rPr lang="de-DE" dirty="0" smtClean="0"/>
              <a:t>April 13</a:t>
            </a:r>
            <a:r>
              <a:rPr lang="de-DE" baseline="30000" dirty="0" smtClean="0"/>
              <a:t>th</a:t>
            </a:r>
            <a:r>
              <a:rPr lang="de-DE" dirty="0" smtClean="0"/>
              <a:t>, 2015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522288" y="1700213"/>
            <a:ext cx="6099427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(First)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  <p:pic>
        <p:nvPicPr>
          <p:cNvPr id="776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24944"/>
            <a:ext cx="3574962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llipse 1"/>
          <p:cNvSpPr/>
          <p:nvPr/>
        </p:nvSpPr>
        <p:spPr bwMode="auto">
          <a:xfrm>
            <a:off x="5883910" y="4421346"/>
            <a:ext cx="360039" cy="360040"/>
          </a:xfrm>
          <a:prstGeom prst="ellipse">
            <a:avLst/>
          </a:prstGeom>
          <a:solidFill>
            <a:srgbClr val="FFFF00">
              <a:alpha val="21961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Amendment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15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GA Amendment</a:t>
            </a:r>
            <a:endParaRPr lang="de-DE" sz="2800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979600"/>
            <a:ext cx="8065028" cy="62786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- </a:t>
            </a:r>
            <a:r>
              <a:rPr lang="de-DE" sz="2000" dirty="0" err="1" smtClean="0"/>
              <a:t>Amendment</a:t>
            </a:r>
            <a:r>
              <a:rPr lang="de-DE" sz="2000" dirty="0" smtClean="0"/>
              <a:t> </a:t>
            </a:r>
            <a:r>
              <a:rPr lang="de-DE" sz="2000" dirty="0" err="1" smtClean="0"/>
              <a:t>agreed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Commission</a:t>
            </a:r>
            <a:r>
              <a:rPr lang="de-DE" sz="2000" dirty="0" smtClean="0"/>
              <a:t>!</a:t>
            </a:r>
          </a:p>
          <a:p>
            <a:endParaRPr lang="de-DE" sz="2000" dirty="0"/>
          </a:p>
          <a:p>
            <a:r>
              <a:rPr lang="de-DE" sz="2000" dirty="0" smtClean="0"/>
              <a:t>- </a:t>
            </a:r>
            <a:r>
              <a:rPr lang="de-DE" sz="2000" dirty="0" err="1" smtClean="0"/>
              <a:t>Modified</a:t>
            </a:r>
            <a:r>
              <a:rPr lang="de-DE" sz="2000" dirty="0" smtClean="0"/>
              <a:t> Version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DoW</a:t>
            </a:r>
            <a:r>
              <a:rPr lang="de-DE" sz="2000" dirty="0" smtClean="0"/>
              <a:t> at </a:t>
            </a:r>
            <a:r>
              <a:rPr lang="de-DE" sz="2000" dirty="0" err="1" smtClean="0"/>
              <a:t>our</a:t>
            </a:r>
            <a:r>
              <a:rPr lang="de-DE" sz="2000" dirty="0"/>
              <a:t> WEB-Site </a:t>
            </a:r>
            <a:endParaRPr lang="de-DE" sz="2000" dirty="0" smtClean="0"/>
          </a:p>
          <a:p>
            <a:r>
              <a:rPr lang="de-DE" sz="1100" dirty="0" smtClean="0"/>
              <a:t>     (</a:t>
            </a:r>
            <a:r>
              <a:rPr lang="de-DE" sz="1100" dirty="0">
                <a:hlinkClick r:id="rId2"/>
              </a:rPr>
              <a:t>https://www.imt.kit.edu/projects/navolchi/restricted/Administration/Files/NAVOLCHI%20DOW-2%202014-07-25.pdf</a:t>
            </a:r>
            <a:r>
              <a:rPr lang="de-DE" sz="1100" dirty="0" smtClean="0"/>
              <a:t>)</a:t>
            </a:r>
          </a:p>
          <a:p>
            <a:endParaRPr lang="de-DE" sz="2000" dirty="0" smtClean="0"/>
          </a:p>
          <a:p>
            <a:r>
              <a:rPr lang="de-DE" sz="2000" dirty="0" smtClean="0"/>
              <a:t>- </a:t>
            </a:r>
            <a:r>
              <a:rPr lang="de-DE" sz="2000" dirty="0" err="1" smtClean="0"/>
              <a:t>Modified</a:t>
            </a:r>
            <a:r>
              <a:rPr lang="de-DE" sz="2000" dirty="0" smtClean="0"/>
              <a:t> </a:t>
            </a:r>
            <a:r>
              <a:rPr lang="de-DE" sz="2000" dirty="0" err="1" smtClean="0"/>
              <a:t>Deliverables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Milestones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/>
              <a:t>D3.3		m24 </a:t>
            </a:r>
            <a:r>
              <a:rPr lang="de-DE" sz="2000" dirty="0" smtClean="0">
                <a:sym typeface="Wingdings" panose="05000000000000000000" pitchFamily="2" charset="2"/>
              </a:rPr>
              <a:t> m33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D4.5		m33  m42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D5.6		m30  m39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D5.7		m33  m42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D6.3, D6.4	m36  m45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D7.5 - D7.7	m36  m45</a:t>
            </a:r>
          </a:p>
          <a:p>
            <a:pPr marL="800100" lvl="1" indent="-342900">
              <a:buFontTx/>
              <a:buChar char="-"/>
            </a:pPr>
            <a:endParaRPr lang="de-DE" sz="2000" dirty="0" smtClean="0"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MS35</a:t>
            </a:r>
            <a:r>
              <a:rPr lang="de-DE" sz="2000" dirty="0">
                <a:sym typeface="Wingdings" panose="05000000000000000000" pitchFamily="2" charset="2"/>
              </a:rPr>
              <a:t>, </a:t>
            </a:r>
            <a:r>
              <a:rPr lang="de-DE" sz="2000" dirty="0" smtClean="0">
                <a:sym typeface="Wingdings" panose="05000000000000000000" pitchFamily="2" charset="2"/>
              </a:rPr>
              <a:t>MS36, MS40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  <a:r>
              <a:rPr lang="de-DE" sz="2000" dirty="0" smtClean="0">
                <a:sym typeface="Wingdings" panose="05000000000000000000" pitchFamily="2" charset="2"/>
              </a:rPr>
              <a:t>m30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ym typeface="Wingdings" panose="05000000000000000000" pitchFamily="2" charset="2"/>
              </a:rPr>
              <a:t>m39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MS41, MS42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  <a:r>
              <a:rPr lang="de-DE" sz="2000" dirty="0" smtClean="0">
                <a:sym typeface="Wingdings" panose="05000000000000000000" pitchFamily="2" charset="2"/>
              </a:rPr>
              <a:t>	m33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ym typeface="Wingdings" panose="05000000000000000000" pitchFamily="2" charset="2"/>
              </a:rPr>
              <a:t>m42</a:t>
            </a:r>
          </a:p>
          <a:p>
            <a:pPr marL="800100" lvl="1" indent="-342900">
              <a:buFontTx/>
              <a:buChar char="-"/>
            </a:pPr>
            <a:r>
              <a:rPr lang="de-DE" sz="2000" dirty="0" smtClean="0">
                <a:sym typeface="Wingdings" panose="05000000000000000000" pitchFamily="2" charset="2"/>
              </a:rPr>
              <a:t>MS43, MS48, MS49</a:t>
            </a:r>
            <a:r>
              <a:rPr lang="de-DE" sz="2000" dirty="0">
                <a:sym typeface="Wingdings" panose="05000000000000000000" pitchFamily="2" charset="2"/>
              </a:rPr>
              <a:t>	</a:t>
            </a:r>
            <a:r>
              <a:rPr lang="de-DE" sz="2000" dirty="0" smtClean="0">
                <a:sym typeface="Wingdings" panose="05000000000000000000" pitchFamily="2" charset="2"/>
              </a:rPr>
              <a:t>m36 </a:t>
            </a:r>
            <a:r>
              <a:rPr lang="de-DE" sz="2000" dirty="0">
                <a:sym typeface="Wingdings" panose="05000000000000000000" pitchFamily="2" charset="2"/>
              </a:rPr>
              <a:t> </a:t>
            </a:r>
            <a:r>
              <a:rPr lang="de-DE" sz="2000" dirty="0" smtClean="0">
                <a:sym typeface="Wingdings" panose="05000000000000000000" pitchFamily="2" charset="2"/>
              </a:rPr>
              <a:t>m45</a:t>
            </a:r>
            <a:endParaRPr lang="de-DE" sz="2000" dirty="0">
              <a:sym typeface="Wingdings" panose="05000000000000000000" pitchFamily="2" charset="2"/>
            </a:endParaRPr>
          </a:p>
          <a:p>
            <a:pPr marL="800100" lvl="1" indent="-342900">
              <a:buFontTx/>
              <a:buChar char="-"/>
            </a:pPr>
            <a:endParaRPr lang="de-DE" sz="2000" dirty="0"/>
          </a:p>
          <a:p>
            <a:pPr marL="800100" lvl="1" indent="-342900">
              <a:buFontTx/>
              <a:buChar char="-"/>
            </a:pPr>
            <a:endParaRPr lang="de-DE" sz="2000" dirty="0"/>
          </a:p>
          <a:p>
            <a:endParaRPr lang="de-DE" sz="2000" dirty="0"/>
          </a:p>
          <a:p>
            <a:endParaRPr lang="de-DE" sz="1100" dirty="0" smtClean="0"/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96534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Welcome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deliverables </a:t>
            </a:r>
            <a:r>
              <a:rPr lang="en-US" sz="2000" dirty="0"/>
              <a:t>and </a:t>
            </a:r>
            <a:r>
              <a:rPr lang="en-US" sz="2000" dirty="0" smtClean="0"/>
              <a:t>milestones, including new milestones 50 and 51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Preparation of next meeting and final report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Progress </a:t>
            </a:r>
            <a:r>
              <a:rPr lang="en-US" sz="2000" dirty="0"/>
              <a:t>of work: Short report from every partner about status of work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 smtClean="0"/>
              <a:t>issues</a:t>
            </a:r>
            <a:endParaRPr lang="en-US" sz="2000" dirty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 smtClean="0"/>
              <a:t>TelCo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221862" y="1865578"/>
            <a:ext cx="8382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</a:t>
            </a:r>
            <a:r>
              <a:rPr lang="en-US" sz="2400" dirty="0" smtClean="0">
                <a:solidFill>
                  <a:schemeClr val="bg1"/>
                </a:solidFill>
              </a:rPr>
              <a:t>Milestones</a:t>
            </a: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And </a:t>
            </a:r>
            <a:r>
              <a:rPr lang="en-US" sz="2400" dirty="0">
                <a:solidFill>
                  <a:schemeClr val="bg1"/>
                </a:solidFill>
              </a:rPr>
              <a:t>New Milestones MS50 and MS51</a:t>
            </a: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Open Deliverables</a:t>
            </a:r>
            <a:endParaRPr lang="de-DE" sz="2800" dirty="0"/>
          </a:p>
        </p:txBody>
      </p:sp>
      <p:pic>
        <p:nvPicPr>
          <p:cNvPr id="773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24744"/>
            <a:ext cx="795337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477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4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59" y="908720"/>
            <a:ext cx="7366157" cy="54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251520" y="188640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Open Milestones</a:t>
            </a:r>
            <a:endParaRPr lang="de-DE" sz="2800" dirty="0"/>
          </a:p>
        </p:txBody>
      </p:sp>
      <p:sp>
        <p:nvSpPr>
          <p:cNvPr id="3" name="Ellipse 2"/>
          <p:cNvSpPr/>
          <p:nvPr/>
        </p:nvSpPr>
        <p:spPr bwMode="auto">
          <a:xfrm>
            <a:off x="1091303" y="2564904"/>
            <a:ext cx="936104" cy="57606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Ellipse 5"/>
          <p:cNvSpPr/>
          <p:nvPr/>
        </p:nvSpPr>
        <p:spPr bwMode="auto">
          <a:xfrm>
            <a:off x="6084168" y="2519188"/>
            <a:ext cx="936104" cy="576064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Pfeil nach rechts 3"/>
          <p:cNvSpPr/>
          <p:nvPr/>
        </p:nvSpPr>
        <p:spPr bwMode="auto">
          <a:xfrm>
            <a:off x="251520" y="2610620"/>
            <a:ext cx="762384" cy="484632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1227436" y="3093670"/>
            <a:ext cx="648072" cy="357065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Ellipse 8"/>
          <p:cNvSpPr/>
          <p:nvPr/>
        </p:nvSpPr>
        <p:spPr bwMode="auto">
          <a:xfrm>
            <a:off x="6156742" y="3095252"/>
            <a:ext cx="439346" cy="304157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836214" y="3024245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!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8211815" y="3095252"/>
            <a:ext cx="8774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ETH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6156742" y="1484784"/>
            <a:ext cx="439346" cy="304157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8211815" y="1450387"/>
            <a:ext cx="87741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ETH</a:t>
            </a:r>
            <a:endParaRPr lang="de-DE" sz="1600" dirty="0">
              <a:solidFill>
                <a:srgbClr val="FF0000"/>
              </a:solidFill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211082" y="1450387"/>
            <a:ext cx="648072" cy="357065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819860" y="1380962"/>
            <a:ext cx="3209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!</a:t>
            </a:r>
            <a:endParaRPr lang="de-D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24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Planning the Final Report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468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Final Report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3608" y="1218431"/>
            <a:ext cx="4847482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>
                <a:solidFill>
                  <a:srgbClr val="FF0000"/>
                </a:solidFill>
              </a:rPr>
              <a:t>End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</a:t>
            </a:r>
            <a:r>
              <a:rPr lang="de-DE" dirty="0" err="1" smtClean="0">
                <a:solidFill>
                  <a:srgbClr val="FF0000"/>
                </a:solidFill>
              </a:rPr>
              <a:t>project</a:t>
            </a:r>
            <a:r>
              <a:rPr lang="de-DE" dirty="0" smtClean="0">
                <a:solidFill>
                  <a:srgbClr val="FF0000"/>
                </a:solidFill>
              </a:rPr>
              <a:t>: </a:t>
            </a:r>
            <a:r>
              <a:rPr lang="de-DE" dirty="0" err="1" smtClean="0">
                <a:solidFill>
                  <a:srgbClr val="FF0000"/>
                </a:solidFill>
              </a:rPr>
              <a:t>July</a:t>
            </a:r>
            <a:r>
              <a:rPr lang="de-DE" dirty="0" smtClean="0">
                <a:solidFill>
                  <a:srgbClr val="FF0000"/>
                </a:solidFill>
              </a:rPr>
              <a:t> 2015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123728" y="4437112"/>
            <a:ext cx="5760640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A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version</a:t>
            </a:r>
            <a:r>
              <a:rPr lang="de-DE" dirty="0" smtClean="0"/>
              <a:t> form all WP-</a:t>
            </a:r>
            <a:r>
              <a:rPr lang="de-DE" dirty="0" err="1" smtClean="0"/>
              <a:t>leaders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expected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</a:p>
          <a:p>
            <a:pPr algn="ctr"/>
            <a:r>
              <a:rPr lang="de-DE" dirty="0" smtClean="0">
                <a:solidFill>
                  <a:srgbClr val="FF0000"/>
                </a:solidFill>
              </a:rPr>
              <a:t>end </a:t>
            </a:r>
            <a:r>
              <a:rPr lang="de-DE" dirty="0" err="1" smtClean="0">
                <a:solidFill>
                  <a:srgbClr val="FF0000"/>
                </a:solidFill>
              </a:rPr>
              <a:t>of</a:t>
            </a:r>
            <a:r>
              <a:rPr lang="de-DE" dirty="0" smtClean="0">
                <a:solidFill>
                  <a:srgbClr val="FF0000"/>
                </a:solidFill>
              </a:rPr>
              <a:t> June!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748096" y="1991225"/>
            <a:ext cx="68482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de-DE" sz="2400" dirty="0" smtClean="0"/>
              <a:t>Every WP </a:t>
            </a:r>
            <a:r>
              <a:rPr lang="de-DE" sz="2400" dirty="0" err="1" smtClean="0"/>
              <a:t>leader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responsible</a:t>
            </a:r>
            <a:r>
              <a:rPr lang="de-DE" sz="2400" dirty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activate</a:t>
            </a:r>
            <a:r>
              <a:rPr lang="de-DE" sz="2400" dirty="0" smtClean="0"/>
              <a:t> </a:t>
            </a:r>
            <a:r>
              <a:rPr lang="de-DE" sz="2400" dirty="0" err="1" smtClean="0"/>
              <a:t>his</a:t>
            </a:r>
            <a:r>
              <a:rPr lang="de-DE" sz="2400" dirty="0" smtClean="0"/>
              <a:t> WP-partners.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de-DE" sz="2400" dirty="0" smtClean="0"/>
              <a:t>KIT will </a:t>
            </a:r>
            <a:r>
              <a:rPr lang="de-DE" sz="2400" dirty="0" err="1" smtClean="0"/>
              <a:t>compile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input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all WP-</a:t>
            </a:r>
            <a:r>
              <a:rPr lang="de-DE" sz="2400" dirty="0" err="1" smtClean="0"/>
              <a:t>leaders</a:t>
            </a:r>
            <a:r>
              <a:rPr lang="de-DE" sz="2400" dirty="0" smtClean="0"/>
              <a:t>.</a:t>
            </a:r>
            <a:r>
              <a:rPr lang="de-DE" sz="2400" dirty="0"/>
              <a:t> </a:t>
            </a:r>
            <a:endParaRPr lang="de-DE" sz="2400" dirty="0" smtClean="0"/>
          </a:p>
          <a:p>
            <a:pPr marL="342900" indent="-342900">
              <a:buFontTx/>
              <a:buChar char="-"/>
            </a:pPr>
            <a:r>
              <a:rPr lang="de-DE" sz="2400" dirty="0" smtClean="0"/>
              <a:t>Template</a:t>
            </a:r>
            <a:r>
              <a:rPr lang="de-DE" sz="2400" dirty="0"/>
              <a:t>: </a:t>
            </a:r>
            <a:r>
              <a:rPr lang="de-DE" sz="2400" dirty="0" err="1"/>
              <a:t>Periodic</a:t>
            </a:r>
            <a:r>
              <a:rPr lang="de-DE" sz="2400" dirty="0"/>
              <a:t> </a:t>
            </a:r>
            <a:r>
              <a:rPr lang="de-DE" sz="2400" dirty="0" err="1"/>
              <a:t>report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month</a:t>
            </a:r>
            <a:r>
              <a:rPr lang="de-DE" sz="2400" dirty="0"/>
              <a:t> 18</a:t>
            </a:r>
            <a:r>
              <a:rPr lang="de-DE" sz="2400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de-DE" sz="2400" dirty="0" smtClean="0"/>
              <a:t>Keep </a:t>
            </a:r>
            <a:r>
              <a:rPr lang="de-DE" sz="2400" dirty="0" err="1" smtClean="0"/>
              <a:t>summer</a:t>
            </a:r>
            <a:r>
              <a:rPr lang="de-DE" sz="2400" dirty="0" smtClean="0"/>
              <a:t> break in </a:t>
            </a:r>
            <a:r>
              <a:rPr lang="de-DE" sz="2400" dirty="0" err="1" smtClean="0"/>
              <a:t>mind</a:t>
            </a:r>
            <a:r>
              <a:rPr lang="de-DE" sz="2400" dirty="0" smtClean="0"/>
              <a:t>!</a:t>
            </a:r>
            <a:endParaRPr lang="de-DE" sz="2400" dirty="0"/>
          </a:p>
          <a:p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5182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Planning the Next Consortium Meeting 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endParaRPr lang="de-DE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321</Words>
  <Application>Microsoft Office PowerPoint</Application>
  <PresentationFormat>Bildschirmpräsentation (4:3)</PresentationFormat>
  <Paragraphs>84</Paragraphs>
  <Slides>17</Slides>
  <Notes>13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9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PowerPoint-Präsentation</vt:lpstr>
      <vt:lpstr>PowerPoint-Präsentation</vt:lpstr>
      <vt:lpstr>PowerPoint-Präsentation</vt:lpstr>
      <vt:lpstr>Final Report</vt:lpstr>
      <vt:lpstr>PowerPoint-Präsentation</vt:lpstr>
      <vt:lpstr>PowerPoint-Präsentation</vt:lpstr>
      <vt:lpstr>PowerPoint-Präsentation</vt:lpstr>
      <vt:lpstr>PowerPoint-Präsentation</vt:lpstr>
      <vt:lpstr>Open Issues</vt:lpstr>
      <vt:lpstr>Next Phone Conference</vt:lpstr>
      <vt:lpstr>PowerPoint-Präsentation</vt:lpstr>
      <vt:lpstr>PowerPoint-Präsentation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491</cp:revision>
  <cp:lastPrinted>2000-09-29T14:26:26Z</cp:lastPrinted>
  <dcterms:created xsi:type="dcterms:W3CDTF">2010-01-08T09:05:51Z</dcterms:created>
  <dcterms:modified xsi:type="dcterms:W3CDTF">2015-03-02T13:15:53Z</dcterms:modified>
</cp:coreProperties>
</file>